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887D7-18D9-4CE0-9006-F4D31AE31252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EA84C-1FF5-43EB-BF1E-B4F1ED83F6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B97652C-7480-4BC4-8B57-4408A738F8D7}" type="datetimeFigureOut">
              <a:rPr lang="en-US" smtClean="0"/>
              <a:t>3/27/2012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C46827B-50AF-418F-AFA1-AA4A905D4EC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Guler</a:t>
            </a:r>
            <a:r>
              <a:rPr lang="en-US" dirty="0" smtClean="0"/>
              <a:t> </a:t>
            </a:r>
            <a:r>
              <a:rPr lang="en-US" dirty="0" smtClean="0"/>
              <a:t>Orgun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1903412"/>
            <a:ext cx="6781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>
          <a:xfrm rot="16200000" flipH="1">
            <a:off x="1295400" y="1981200"/>
            <a:ext cx="9906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16200000" flipH="1">
            <a:off x="5600700" y="1943101"/>
            <a:ext cx="9144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8200" y="2971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2983468"/>
            <a:ext cx="4114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	</a:t>
            </a:r>
            <a:r>
              <a:rPr lang="en-US" sz="2700" dirty="0" smtClean="0"/>
              <a:t>1966</a:t>
            </a:r>
          </a:p>
          <a:p>
            <a:r>
              <a:rPr lang="en-US" sz="2700" dirty="0" smtClean="0"/>
              <a:t>She </a:t>
            </a:r>
            <a:r>
              <a:rPr lang="en-US" sz="2700" dirty="0" err="1" smtClean="0"/>
              <a:t>ahd</a:t>
            </a:r>
            <a:r>
              <a:rPr lang="en-US" sz="2700" dirty="0" smtClean="0"/>
              <a:t> her first son </a:t>
            </a:r>
            <a:r>
              <a:rPr lang="en-US" sz="2700" dirty="0" err="1" smtClean="0"/>
              <a:t>Orhan</a:t>
            </a:r>
            <a:r>
              <a:rPr lang="en-US" sz="2700" dirty="0" smtClean="0"/>
              <a:t>. He was healthy boy and eventually became a wealthy doctor.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" y="2971800"/>
            <a:ext cx="35814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</a:t>
            </a:r>
            <a:r>
              <a:rPr lang="en-US" sz="2700" dirty="0" smtClean="0"/>
              <a:t>1965</a:t>
            </a:r>
          </a:p>
          <a:p>
            <a:r>
              <a:rPr lang="en-US" sz="2700" dirty="0" smtClean="0"/>
              <a:t>She married </a:t>
            </a:r>
            <a:r>
              <a:rPr lang="en-US" sz="2700" dirty="0" err="1" smtClean="0"/>
              <a:t>Gunel</a:t>
            </a:r>
            <a:r>
              <a:rPr lang="en-US" sz="2700" dirty="0" smtClean="0"/>
              <a:t> in a civil ceremony and they both kept their religions.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1903412"/>
            <a:ext cx="6781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>
          <a:xfrm rot="16200000" flipH="1">
            <a:off x="1295400" y="1981200"/>
            <a:ext cx="9906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16200000" flipH="1">
            <a:off x="5600700" y="1943101"/>
            <a:ext cx="9144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8200" y="2971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2983468"/>
            <a:ext cx="41148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	</a:t>
            </a:r>
            <a:r>
              <a:rPr lang="en-US" sz="2700" dirty="0" smtClean="0"/>
              <a:t>1997</a:t>
            </a:r>
          </a:p>
          <a:p>
            <a:r>
              <a:rPr lang="en-US" sz="2700" dirty="0" smtClean="0"/>
              <a:t>Her mother died of old age and left behind an extreme legacy for her 17 grandchildren.</a:t>
            </a:r>
            <a:endParaRPr lang="en-US" sz="2700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" y="2971800"/>
            <a:ext cx="35814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</a:t>
            </a:r>
            <a:r>
              <a:rPr lang="en-US" sz="2700" dirty="0" smtClean="0"/>
              <a:t>1968</a:t>
            </a:r>
          </a:p>
          <a:p>
            <a:r>
              <a:rPr lang="en-US" sz="2700" dirty="0" smtClean="0"/>
              <a:t>Her daughter Gun was born. She also grew up to become a doctor and married a Scottish man.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101312233555433.jpg.thumb_120x1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9400" y="2286000"/>
            <a:ext cx="3695700" cy="277177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Guler</a:t>
            </a:r>
            <a:r>
              <a:rPr lang="en-US" dirty="0" smtClean="0"/>
              <a:t> as a child.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101312233580146.jpg.thumb_120x1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2362200"/>
            <a:ext cx="3771900" cy="2546033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 parents.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102011146302965.jpg.thumb_120x1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1400" y="2057400"/>
            <a:ext cx="2066925" cy="328829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Guler’s</a:t>
            </a:r>
            <a:r>
              <a:rPr lang="en-US" dirty="0" smtClean="0"/>
              <a:t> graduation picture.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102011147193603.jpg.thumb_120x1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2514600"/>
            <a:ext cx="3543300" cy="250983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Guler</a:t>
            </a:r>
            <a:r>
              <a:rPr lang="en-US" dirty="0" smtClean="0"/>
              <a:t> with her degree in </a:t>
            </a:r>
            <a:r>
              <a:rPr lang="en-US" dirty="0" smtClean="0"/>
              <a:t>S</a:t>
            </a:r>
            <a:r>
              <a:rPr lang="en-US" dirty="0" smtClean="0"/>
              <a:t>panish.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Guler’s</a:t>
            </a:r>
            <a:r>
              <a:rPr lang="en-US" dirty="0" smtClean="0"/>
              <a:t> second marriage ceremony. </a:t>
            </a:r>
            <a:endParaRPr lang="en-US" dirty="0"/>
          </a:p>
        </p:txBody>
      </p:sp>
      <p:pic>
        <p:nvPicPr>
          <p:cNvPr id="6" name="Content Placeholder 5" descr="1102011146318035.jpg.thumb_120x1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2514600"/>
            <a:ext cx="3318905" cy="21296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stanbul_map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286000"/>
            <a:ext cx="4286250" cy="321945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Country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70679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Guler</a:t>
            </a:r>
            <a:r>
              <a:rPr lang="en-US" dirty="0" smtClean="0"/>
              <a:t> was born in Istanbul in 1937, but shortly after she was </a:t>
            </a:r>
          </a:p>
          <a:p>
            <a:r>
              <a:rPr lang="en-US" dirty="0" smtClean="0"/>
              <a:t>born her family moved to Europe.</a:t>
            </a:r>
            <a:endParaRPr lang="en-US" dirty="0"/>
          </a:p>
        </p:txBody>
      </p:sp>
      <p:pic>
        <p:nvPicPr>
          <p:cNvPr id="6" name="Picture 5" descr="europe_9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2133600"/>
            <a:ext cx="3231201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During the 1930s Europe became an ugly place. There was a tax called the wealth tax that financially ruined many people. But because </a:t>
            </a:r>
            <a:r>
              <a:rPr lang="en-US" dirty="0" smtClean="0"/>
              <a:t>Guler’s</a:t>
            </a:r>
            <a:r>
              <a:rPr lang="en-US" dirty="0" smtClean="0"/>
              <a:t> family was considered Islam they were not taxed to that extreme.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Politics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Guler</a:t>
            </a:r>
            <a:r>
              <a:rPr lang="en-US" dirty="0" smtClean="0"/>
              <a:t> was born a Muslim but her families mixed heritage complicated the fact of her absolute religion. She calls herself a Turkish-Jewish-Muslim. And because of the confusion she was never severely persecuted for being a Jew.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Religion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As a younger child </a:t>
            </a:r>
            <a:r>
              <a:rPr lang="en-US" dirty="0" smtClean="0"/>
              <a:t>Guler</a:t>
            </a:r>
            <a:r>
              <a:rPr lang="en-US" dirty="0" smtClean="0"/>
              <a:t> received a formal education but never pursued a certain job or occupation. After she grew older she returned to school at Cervantes Institute to learn </a:t>
            </a:r>
            <a:r>
              <a:rPr lang="en-US" dirty="0" smtClean="0"/>
              <a:t>S</a:t>
            </a:r>
            <a:r>
              <a:rPr lang="en-US" dirty="0" smtClean="0"/>
              <a:t>panish, she was 65 years old.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1937			</a:t>
            </a:r>
            <a:r>
              <a:rPr lang="en-US" dirty="0" smtClean="0"/>
              <a:t>	</a:t>
            </a:r>
            <a:r>
              <a:rPr lang="en-US" dirty="0" smtClean="0"/>
              <a:t>1930</a:t>
            </a:r>
          </a:p>
          <a:p>
            <a:pPr>
              <a:buNone/>
            </a:pPr>
            <a:r>
              <a:rPr lang="en-US" dirty="0" err="1" smtClean="0"/>
              <a:t>Guler</a:t>
            </a:r>
            <a:r>
              <a:rPr lang="en-US" dirty="0" smtClean="0"/>
              <a:t> </a:t>
            </a:r>
            <a:r>
              <a:rPr lang="en-US" dirty="0" err="1" smtClean="0"/>
              <a:t>Orgun</a:t>
            </a:r>
            <a:r>
              <a:rPr lang="en-US" dirty="0" smtClean="0"/>
              <a:t> was born         After the family</a:t>
            </a:r>
          </a:p>
          <a:p>
            <a:pPr>
              <a:buNone/>
            </a:pPr>
            <a:r>
              <a:rPr lang="en-US" dirty="0" smtClean="0"/>
              <a:t>In Istanbul to a </a:t>
            </a:r>
            <a:r>
              <a:rPr lang="en-US" dirty="0" err="1" smtClean="0"/>
              <a:t>muslim</a:t>
            </a:r>
            <a:r>
              <a:rPr lang="en-US" dirty="0" smtClean="0"/>
              <a:t>     moved to Europe the</a:t>
            </a:r>
          </a:p>
          <a:p>
            <a:pPr>
              <a:buNone/>
            </a:pPr>
            <a:r>
              <a:rPr lang="en-US" dirty="0" smtClean="0"/>
              <a:t>household. </a:t>
            </a:r>
            <a:r>
              <a:rPr lang="en-US" dirty="0" err="1" smtClean="0"/>
              <a:t>Shorlty</a:t>
            </a:r>
            <a:r>
              <a:rPr lang="en-US" dirty="0" smtClean="0"/>
              <a:t> after   political situation </a:t>
            </a:r>
          </a:p>
          <a:p>
            <a:pPr>
              <a:buNone/>
            </a:pPr>
            <a:r>
              <a:rPr lang="en-US" dirty="0" smtClean="0"/>
              <a:t>Her birth the family         became very unstable.</a:t>
            </a:r>
          </a:p>
          <a:p>
            <a:pPr>
              <a:buNone/>
            </a:pPr>
            <a:r>
              <a:rPr lang="en-US" dirty="0" smtClean="0"/>
              <a:t>Moved to Europe.            She described it as an </a:t>
            </a:r>
          </a:p>
          <a:p>
            <a:pPr>
              <a:buNone/>
            </a:pPr>
            <a:r>
              <a:rPr lang="en-US" dirty="0" smtClean="0"/>
              <a:t>                                       “</a:t>
            </a:r>
            <a:r>
              <a:rPr lang="en-US" dirty="0" err="1" smtClean="0"/>
              <a:t>ugly”place</a:t>
            </a:r>
            <a:r>
              <a:rPr lang="en-US" dirty="0" smtClean="0"/>
              <a:t> to be.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1903412"/>
            <a:ext cx="6781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>
          <a:xfrm rot="16200000" flipH="1">
            <a:off x="1295400" y="1981200"/>
            <a:ext cx="9906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16200000" flipH="1">
            <a:off x="5600700" y="1943101"/>
            <a:ext cx="9144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1903412"/>
            <a:ext cx="6781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>
          <a:xfrm rot="16200000" flipH="1">
            <a:off x="1295400" y="1981200"/>
            <a:ext cx="9906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16200000" flipH="1">
            <a:off x="5600700" y="1943101"/>
            <a:ext cx="9144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8200" y="2971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2983468"/>
            <a:ext cx="41148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	</a:t>
            </a:r>
            <a:r>
              <a:rPr lang="en-US" sz="2700" dirty="0" smtClean="0"/>
              <a:t>1945</a:t>
            </a:r>
          </a:p>
          <a:p>
            <a:r>
              <a:rPr lang="en-US" sz="2700" dirty="0" smtClean="0"/>
              <a:t>Her father came home from war and decided to begin to rebuild the family business.</a:t>
            </a:r>
            <a:endParaRPr lang="en-US" sz="2700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" y="2971800"/>
            <a:ext cx="3581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</a:t>
            </a:r>
            <a:r>
              <a:rPr lang="en-US" sz="2700" dirty="0" smtClean="0"/>
              <a:t>1939</a:t>
            </a:r>
          </a:p>
          <a:p>
            <a:r>
              <a:rPr lang="en-US" sz="2700" dirty="0" smtClean="0"/>
              <a:t>The second war started which caused a major uproar in Europe. Her father was also sent away in the war.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1903412"/>
            <a:ext cx="6781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>
          <a:xfrm rot="16200000" flipH="1">
            <a:off x="1295400" y="1981200"/>
            <a:ext cx="9906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16200000" flipH="1">
            <a:off x="5600700" y="1943101"/>
            <a:ext cx="9144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8200" y="2971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2983468"/>
            <a:ext cx="41148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	</a:t>
            </a:r>
            <a:r>
              <a:rPr lang="en-US" sz="2700" dirty="0" smtClean="0"/>
              <a:t>1952</a:t>
            </a:r>
          </a:p>
          <a:p>
            <a:r>
              <a:rPr lang="en-US" sz="2700" dirty="0" smtClean="0"/>
              <a:t>She met a man named </a:t>
            </a:r>
            <a:r>
              <a:rPr lang="en-US" sz="2700" dirty="0" err="1" smtClean="0"/>
              <a:t>Ceki</a:t>
            </a:r>
            <a:r>
              <a:rPr lang="en-US" sz="2700" dirty="0" smtClean="0"/>
              <a:t> </a:t>
            </a:r>
            <a:r>
              <a:rPr lang="en-US" sz="2700" dirty="0" err="1" smtClean="0"/>
              <a:t>Karasu</a:t>
            </a:r>
            <a:r>
              <a:rPr lang="en-US" sz="2700" dirty="0" smtClean="0"/>
              <a:t> and they fell in love. She converted to Judaism so they could be together.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" y="2971800"/>
            <a:ext cx="35814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</a:t>
            </a:r>
            <a:r>
              <a:rPr lang="en-US" sz="2700" dirty="0" smtClean="0"/>
              <a:t>1950</a:t>
            </a:r>
          </a:p>
          <a:p>
            <a:r>
              <a:rPr lang="en-US" sz="2700" dirty="0" smtClean="0"/>
              <a:t>This is the year her father fell ill of meningitis. The nurses said he would not make it but he survived.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1903412"/>
            <a:ext cx="6781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>
          <a:xfrm rot="16200000" flipH="1">
            <a:off x="1295400" y="1981200"/>
            <a:ext cx="9906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16200000" flipH="1">
            <a:off x="5600700" y="1943101"/>
            <a:ext cx="914400" cy="838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8200" y="2971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2983468"/>
            <a:ext cx="4114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	</a:t>
            </a:r>
            <a:r>
              <a:rPr lang="en-US" sz="2700" dirty="0" smtClean="0"/>
              <a:t>1957</a:t>
            </a:r>
          </a:p>
          <a:p>
            <a:r>
              <a:rPr lang="en-US" sz="2700" dirty="0" smtClean="0"/>
              <a:t>She met </a:t>
            </a:r>
            <a:r>
              <a:rPr lang="en-US" sz="2700" dirty="0" err="1" smtClean="0"/>
              <a:t>Gunel</a:t>
            </a:r>
            <a:r>
              <a:rPr lang="en-US" sz="2700" dirty="0" smtClean="0"/>
              <a:t> </a:t>
            </a:r>
            <a:r>
              <a:rPr lang="en-US" sz="2700" dirty="0" err="1" smtClean="0"/>
              <a:t>Orgun</a:t>
            </a:r>
            <a:r>
              <a:rPr lang="en-US" sz="2700" dirty="0" smtClean="0"/>
              <a:t> while horseback riding, they had an immediate connection. He was also Muslim.</a:t>
            </a:r>
            <a:endParaRPr lang="en-US" sz="2700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" y="2971800"/>
            <a:ext cx="3581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</a:t>
            </a:r>
            <a:r>
              <a:rPr lang="en-US" sz="2700" dirty="0" smtClean="0"/>
              <a:t>1954</a:t>
            </a:r>
          </a:p>
          <a:p>
            <a:r>
              <a:rPr lang="en-US" sz="2700" dirty="0" smtClean="0"/>
              <a:t>She married </a:t>
            </a:r>
            <a:r>
              <a:rPr lang="en-US" sz="2700" dirty="0" err="1" smtClean="0"/>
              <a:t>Ceki</a:t>
            </a:r>
            <a:r>
              <a:rPr lang="en-US" sz="2700" dirty="0" smtClean="0"/>
              <a:t> in </a:t>
            </a:r>
            <a:r>
              <a:rPr lang="en-US" sz="2700" dirty="0" err="1" smtClean="0"/>
              <a:t>Neve</a:t>
            </a:r>
            <a:r>
              <a:rPr lang="en-US" sz="2700" dirty="0" smtClean="0"/>
              <a:t> Shalom Synagogue. Sadly a few years later they </a:t>
            </a:r>
            <a:r>
              <a:rPr lang="en-US" sz="2700" dirty="0" err="1" smtClean="0"/>
              <a:t>seperated</a:t>
            </a:r>
            <a:endParaRPr lang="en-US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172</Words>
  <Application>Microsoft Office PowerPoint</Application>
  <PresentationFormat>On-screen Show (4:3)</PresentationFormat>
  <Paragraphs>59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Guler Orgun</vt:lpstr>
      <vt:lpstr>Country</vt:lpstr>
      <vt:lpstr>Politics</vt:lpstr>
      <vt:lpstr>Religion</vt:lpstr>
      <vt:lpstr>Education</vt:lpstr>
      <vt:lpstr>Timeline</vt:lpstr>
      <vt:lpstr>Timeline</vt:lpstr>
      <vt:lpstr>Timeline</vt:lpstr>
      <vt:lpstr>Timeline</vt:lpstr>
      <vt:lpstr>Timeline</vt:lpstr>
      <vt:lpstr>Timeline</vt:lpstr>
      <vt:lpstr>Guler as a child.</vt:lpstr>
      <vt:lpstr>Her parents.</vt:lpstr>
      <vt:lpstr>Guler’s graduation picture.</vt:lpstr>
      <vt:lpstr>Guler with her degree in Spanish.</vt:lpstr>
      <vt:lpstr>Guler’s second marriage ceremony.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Guler Orgun</dc:title>
  <dc:creator>Sarah</dc:creator>
  <cp:lastModifiedBy>Sarah</cp:lastModifiedBy>
  <cp:revision>1</cp:revision>
  <dcterms:created xsi:type="dcterms:W3CDTF">2012-03-27T20:39:32Z</dcterms:created>
  <dcterms:modified xsi:type="dcterms:W3CDTF">2012-03-28T02:38:42Z</dcterms:modified>
</cp:coreProperties>
</file>