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9" r:id="rId3"/>
    <p:sldId id="263" r:id="rId4"/>
    <p:sldId id="260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8A8036-C8A9-41CB-B4AB-1CFB61A2799D}" type="datetimeFigureOut">
              <a:rPr lang="mk-MK" smtClean="0"/>
              <a:pPr/>
              <a:t>07.07.2014</a:t>
            </a:fld>
            <a:endParaRPr lang="mk-M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mk-M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3522EE-A4FF-443E-952F-C82F36CA8E4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7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</a:t>
            </a:r>
            <a:r>
              <a:rPr smtClean="0">
                <a:solidFill>
                  <a:schemeClr val="tx1"/>
                </a:solidFill>
              </a:rPr>
              <a:t>PROJECT WORK</a:t>
            </a:r>
            <a:endParaRPr lang="mk-MK" dirty="0"/>
          </a:p>
        </p:txBody>
      </p:sp>
      <p:pic>
        <p:nvPicPr>
          <p:cNvPr id="26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428596" y="285728"/>
            <a:ext cx="642943" cy="819465"/>
          </a:xfrm>
          <a:prstGeom prst="rect">
            <a:avLst/>
          </a:prstGeom>
          <a:noFill/>
        </p:spPr>
      </p:pic>
      <p:pic>
        <p:nvPicPr>
          <p:cNvPr id="35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8143900" y="357166"/>
            <a:ext cx="642943" cy="819465"/>
          </a:xfrm>
          <a:prstGeom prst="rect">
            <a:avLst/>
          </a:prstGeom>
          <a:noFill/>
        </p:spPr>
      </p:pic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4400" dirty="0" smtClean="0">
                <a:latin typeface="+mj-lt"/>
              </a:rPr>
              <a:t>STUDENT EXHIBITION</a:t>
            </a:r>
          </a:p>
          <a:p>
            <a:pPr algn="ctr">
              <a:buNone/>
            </a:pPr>
            <a:endParaRPr lang="en-US" sz="4400" i="1" dirty="0" smtClean="0">
              <a:latin typeface="+mj-lt"/>
            </a:endParaRPr>
          </a:p>
          <a:p>
            <a:pPr algn="ctr">
              <a:buNone/>
            </a:pPr>
            <a:r>
              <a:rPr lang="en-US" sz="5200" i="1" dirty="0" smtClean="0">
                <a:latin typeface="+mj-lt"/>
              </a:rPr>
              <a:t>My town’s Jewish history – digital contents, modern technology and teaching</a:t>
            </a:r>
          </a:p>
          <a:p>
            <a:pPr algn="ctr">
              <a:buNone/>
            </a:pPr>
            <a:endParaRPr lang="en-US" sz="4400" dirty="0" smtClean="0">
              <a:latin typeface="+mj-lt"/>
            </a:endParaRPr>
          </a:p>
          <a:p>
            <a:pPr algn="ctr">
              <a:buNone/>
            </a:pPr>
            <a:r>
              <a:rPr lang="en-US" sz="4400" dirty="0" smtClean="0">
                <a:latin typeface="+mj-lt"/>
              </a:rPr>
              <a:t>by:</a:t>
            </a:r>
          </a:p>
          <a:p>
            <a:pPr algn="ctr">
              <a:buNone/>
            </a:pPr>
            <a:r>
              <a:rPr lang="en-US" sz="4400" dirty="0" smtClean="0">
                <a:latin typeface="+mj-lt"/>
              </a:rPr>
              <a:t>Petar Pop Arsov Primary School</a:t>
            </a:r>
          </a:p>
          <a:p>
            <a:pPr algn="ctr">
              <a:buNone/>
            </a:pPr>
            <a:r>
              <a:rPr lang="en-US" sz="4400" dirty="0" smtClean="0">
                <a:latin typeface="+mj-lt"/>
              </a:rPr>
              <a:t>Skopje, Macedonia</a:t>
            </a:r>
          </a:p>
          <a:p>
            <a:pPr algn="ctr">
              <a:buNone/>
            </a:pPr>
            <a:r>
              <a:rPr lang="en-US" sz="4000" dirty="0" smtClean="0">
                <a:latin typeface="+mj-lt"/>
              </a:rPr>
              <a:t> </a:t>
            </a:r>
            <a:endParaRPr lang="mk-MK" sz="40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7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500" dirty="0" smtClean="0"/>
              <a:t>STUDENT EXHIBITION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4400" dirty="0" smtClean="0"/>
              <a:t>Who?</a:t>
            </a:r>
          </a:p>
          <a:p>
            <a:pPr algn="ctr">
              <a:buNone/>
            </a:pPr>
            <a:r>
              <a:rPr lang="en-US" sz="3200" dirty="0" smtClean="0"/>
              <a:t>Thirty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and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students (aged 13 -14)</a:t>
            </a:r>
          </a:p>
          <a:p>
            <a:pPr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4400" dirty="0" smtClean="0"/>
              <a:t>When?</a:t>
            </a:r>
          </a:p>
          <a:p>
            <a:pPr algn="ctr">
              <a:buNone/>
            </a:pPr>
            <a:r>
              <a:rPr lang="en-US" sz="3200" dirty="0" smtClean="0">
                <a:latin typeface="+mj-lt"/>
              </a:rPr>
              <a:t>September- February 2014</a:t>
            </a:r>
            <a:endParaRPr lang="en-US" sz="3500" dirty="0" smtClean="0">
              <a:latin typeface="+mj-lt"/>
            </a:endParaRPr>
          </a:p>
          <a:p>
            <a:pPr algn="ctr">
              <a:buNone/>
            </a:pPr>
            <a:r>
              <a:rPr lang="en-US" sz="4000" dirty="0" smtClean="0">
                <a:latin typeface="+mj-lt"/>
              </a:rPr>
              <a:t> </a:t>
            </a:r>
            <a:endParaRPr lang="mk-MK" sz="4000" dirty="0">
              <a:latin typeface="+mj-lt"/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 </a:t>
            </a:r>
            <a:r>
              <a:rPr smtClean="0">
                <a:solidFill>
                  <a:schemeClr val="tx1"/>
                </a:solidFill>
              </a:rPr>
              <a:t>PROJECT WORK</a:t>
            </a:r>
            <a:endParaRPr lang="mk-MK" dirty="0"/>
          </a:p>
        </p:txBody>
      </p:sp>
      <p:pic>
        <p:nvPicPr>
          <p:cNvPr id="26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428596" y="285728"/>
            <a:ext cx="642943" cy="819465"/>
          </a:xfrm>
          <a:prstGeom prst="rect">
            <a:avLst/>
          </a:prstGeom>
          <a:noFill/>
        </p:spPr>
      </p:pic>
      <p:pic>
        <p:nvPicPr>
          <p:cNvPr id="35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8143900" y="357166"/>
            <a:ext cx="642943" cy="8194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7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33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STUDENT EXHIBITION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How?</a:t>
            </a:r>
            <a:endParaRPr lang="en-US" sz="3200" dirty="0" smtClean="0">
              <a:latin typeface="+mj-lt"/>
            </a:endParaRPr>
          </a:p>
          <a:p>
            <a:pPr>
              <a:buClr>
                <a:schemeClr val="tx1"/>
              </a:buClr>
              <a:buFont typeface="Wingdings 2" pitchFamily="18" charset="2"/>
              <a:buChar char="h"/>
            </a:pPr>
            <a:r>
              <a:rPr lang="en-US" sz="3200" dirty="0" smtClean="0">
                <a:latin typeface="+mj-lt"/>
              </a:rPr>
              <a:t>Extracurricular activities for talented students</a:t>
            </a:r>
          </a:p>
          <a:p>
            <a:pPr>
              <a:buClr>
                <a:schemeClr val="tx1"/>
              </a:buClr>
              <a:buFont typeface="Wingdings 2" pitchFamily="18" charset="2"/>
              <a:buChar char="h"/>
            </a:pPr>
            <a:r>
              <a:rPr lang="en-US" sz="3200" dirty="0" smtClean="0">
                <a:latin typeface="+mj-lt"/>
              </a:rPr>
              <a:t>Integrated teaching of: history, English language, ethics of religions, civic education, literature, creative writing, art </a:t>
            </a:r>
          </a:p>
          <a:p>
            <a:pPr>
              <a:buClr>
                <a:schemeClr val="tx1"/>
              </a:buClr>
              <a:buNone/>
            </a:pPr>
            <a:r>
              <a:rPr lang="en-US" sz="3200" dirty="0" smtClean="0">
                <a:latin typeface="+mj-lt"/>
              </a:rPr>
              <a:t> </a:t>
            </a:r>
          </a:p>
          <a:p>
            <a:pPr algn="ctr">
              <a:buClr>
                <a:schemeClr val="tx1"/>
              </a:buClr>
              <a:buNone/>
            </a:pPr>
            <a:endParaRPr lang="en-US" sz="3200" dirty="0" smtClean="0">
              <a:latin typeface="+mj-lt"/>
            </a:endParaRPr>
          </a:p>
          <a:p>
            <a:pPr algn="ctr">
              <a:buNone/>
            </a:pPr>
            <a:r>
              <a:rPr lang="en-US" sz="3200" dirty="0" smtClean="0">
                <a:latin typeface="+mj-lt"/>
              </a:rPr>
              <a:t> </a:t>
            </a:r>
            <a:endParaRPr lang="mk-MK" sz="3200" dirty="0">
              <a:latin typeface="+mj-lt"/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smtClean="0"/>
              <a:t> </a:t>
            </a:r>
            <a:r>
              <a:rPr smtClean="0">
                <a:solidFill>
                  <a:schemeClr val="tx1"/>
                </a:solidFill>
              </a:rPr>
              <a:t>PROJECT WORK</a:t>
            </a:r>
            <a:endParaRPr lang="mk-MK" dirty="0"/>
          </a:p>
        </p:txBody>
      </p:sp>
      <p:pic>
        <p:nvPicPr>
          <p:cNvPr id="26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428596" y="285728"/>
            <a:ext cx="642943" cy="819465"/>
          </a:xfrm>
          <a:prstGeom prst="rect">
            <a:avLst/>
          </a:prstGeom>
          <a:noFill/>
        </p:spPr>
      </p:pic>
      <p:pic>
        <p:nvPicPr>
          <p:cNvPr id="35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8143900" y="357166"/>
            <a:ext cx="642943" cy="8194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7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smtClean="0"/>
              <a:t> </a:t>
            </a:r>
            <a:r>
              <a:rPr smtClean="0">
                <a:solidFill>
                  <a:schemeClr val="tx1"/>
                </a:solidFill>
              </a:rPr>
              <a:t>PROJECT WORK</a:t>
            </a:r>
            <a:endParaRPr lang="mk-MK" dirty="0"/>
          </a:p>
        </p:txBody>
      </p:sp>
      <p:pic>
        <p:nvPicPr>
          <p:cNvPr id="26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428596" y="285728"/>
            <a:ext cx="642943" cy="819465"/>
          </a:xfrm>
          <a:prstGeom prst="rect">
            <a:avLst/>
          </a:prstGeom>
          <a:noFill/>
        </p:spPr>
      </p:pic>
      <p:pic>
        <p:nvPicPr>
          <p:cNvPr id="35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8143900" y="357166"/>
            <a:ext cx="642943" cy="819465"/>
          </a:xfrm>
          <a:prstGeom prst="rect">
            <a:avLst/>
          </a:prstGeom>
          <a:noFill/>
        </p:spPr>
      </p:pic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28596" y="1428736"/>
            <a:ext cx="7543824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smtClean="0"/>
              <a:t>         STUDENT EXHIBITION</a:t>
            </a:r>
          </a:p>
          <a:p>
            <a:pPr>
              <a:buNone/>
            </a:pPr>
            <a:r>
              <a:rPr lang="en-US" sz="12800" b="1" dirty="0" smtClean="0"/>
              <a:t>           </a:t>
            </a:r>
          </a:p>
          <a:p>
            <a:pPr>
              <a:buNone/>
            </a:pPr>
            <a:r>
              <a:rPr lang="en-US" sz="16000" dirty="0" smtClean="0"/>
              <a:t>Program of activities      </a:t>
            </a:r>
          </a:p>
          <a:p>
            <a:pPr>
              <a:buNone/>
            </a:pPr>
            <a:endParaRPr lang="en-US" sz="12800" b="1" dirty="0" smtClean="0"/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Do research (textbooks, 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internet, documents)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Use </a:t>
            </a:r>
            <a:r>
              <a:rPr lang="en-US" sz="12800" dirty="0" err="1" smtClean="0"/>
              <a:t>CENTROPA</a:t>
            </a:r>
            <a:r>
              <a:rPr lang="en-US" sz="12800" dirty="0" smtClean="0"/>
              <a:t> database </a:t>
            </a:r>
          </a:p>
          <a:p>
            <a:pPr>
              <a:buClrTx/>
              <a:buNone/>
            </a:pPr>
            <a:r>
              <a:rPr lang="en-US" sz="12800" dirty="0" smtClean="0"/>
              <a:t>(watch films, read bios and interviews)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Visit Holocaust Memorial Center of the Jews from Macedonia</a:t>
            </a:r>
          </a:p>
          <a:p>
            <a:pPr algn="ctr">
              <a:buClrTx/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ClrTx/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4400" dirty="0" smtClean="0">
              <a:latin typeface="+mj-lt"/>
            </a:endParaRPr>
          </a:p>
          <a:p>
            <a:pPr algn="ctr">
              <a:buNone/>
            </a:pPr>
            <a:r>
              <a:rPr lang="en-US" sz="4000" dirty="0" smtClean="0">
                <a:latin typeface="+mj-lt"/>
              </a:rPr>
              <a:t> </a:t>
            </a:r>
            <a:endParaRPr lang="mk-MK" sz="4000" dirty="0">
              <a:latin typeface="+mj-lt"/>
            </a:endParaRPr>
          </a:p>
        </p:txBody>
      </p:sp>
      <p:pic>
        <p:nvPicPr>
          <p:cNvPr id="2052" name="Picture 4" descr="C:\Users\Home\Desktop\1901609_593867530705924_212484478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6882">
            <a:off x="5490257" y="1938459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7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smtClean="0"/>
              <a:t> </a:t>
            </a:r>
            <a:r>
              <a:rPr smtClean="0">
                <a:solidFill>
                  <a:schemeClr val="tx1"/>
                </a:solidFill>
              </a:rPr>
              <a:t>PROJECT WORK</a:t>
            </a:r>
            <a:endParaRPr lang="mk-MK" dirty="0"/>
          </a:p>
        </p:txBody>
      </p:sp>
      <p:pic>
        <p:nvPicPr>
          <p:cNvPr id="26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428596" y="285728"/>
            <a:ext cx="642943" cy="819465"/>
          </a:xfrm>
          <a:prstGeom prst="rect">
            <a:avLst/>
          </a:prstGeom>
          <a:noFill/>
        </p:spPr>
      </p:pic>
      <p:pic>
        <p:nvPicPr>
          <p:cNvPr id="35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8143900" y="357166"/>
            <a:ext cx="642943" cy="819465"/>
          </a:xfrm>
          <a:prstGeom prst="rect">
            <a:avLst/>
          </a:prstGeom>
          <a:noFill/>
        </p:spPr>
      </p:pic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28596" y="1214422"/>
            <a:ext cx="6472254" cy="4572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2800" dirty="0" smtClean="0"/>
              <a:t>      STUDENT EXHIBITION</a:t>
            </a:r>
          </a:p>
          <a:p>
            <a:pPr algn="ctr">
              <a:buNone/>
            </a:pPr>
            <a:endParaRPr lang="en-US" sz="12800" dirty="0" smtClean="0"/>
          </a:p>
          <a:p>
            <a:pPr>
              <a:buNone/>
            </a:pPr>
            <a:r>
              <a:rPr lang="en-US" sz="16000" dirty="0" smtClean="0"/>
              <a:t>      Program of activities</a:t>
            </a:r>
          </a:p>
          <a:p>
            <a:pPr algn="ctr">
              <a:buNone/>
            </a:pPr>
            <a:endParaRPr lang="en-US" sz="12800" dirty="0" smtClean="0"/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Visit Jewish Community 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Visit the synagogue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Read books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Make presentations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Write essays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12800" dirty="0" smtClean="0"/>
              <a:t>Make paintings and drawings</a:t>
            </a:r>
          </a:p>
          <a:p>
            <a:pPr>
              <a:buClrTx/>
              <a:buFont typeface="Wingdings 2" pitchFamily="18" charset="2"/>
              <a:buChar char="h"/>
            </a:pPr>
            <a:endParaRPr lang="en-US" sz="12800" dirty="0" smtClean="0"/>
          </a:p>
          <a:p>
            <a:pPr algn="ctr">
              <a:buClrTx/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ClrTx/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4400" dirty="0" smtClean="0">
              <a:latin typeface="+mj-lt"/>
            </a:endParaRPr>
          </a:p>
          <a:p>
            <a:pPr algn="ctr">
              <a:buNone/>
            </a:pPr>
            <a:r>
              <a:rPr lang="en-US" sz="4000" dirty="0" smtClean="0">
                <a:latin typeface="+mj-lt"/>
              </a:rPr>
              <a:t> </a:t>
            </a:r>
            <a:endParaRPr lang="mk-MK" sz="4000" dirty="0">
              <a:latin typeface="+mj-lt"/>
            </a:endParaRPr>
          </a:p>
        </p:txBody>
      </p:sp>
      <p:pic>
        <p:nvPicPr>
          <p:cNvPr id="1027" name="Picture 3" descr="C:\Users\Home\Desktop\1461473_582948188445190_63341546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4880">
            <a:off x="5758983" y="1738942"/>
            <a:ext cx="2952739" cy="2214554"/>
          </a:xfrm>
          <a:prstGeom prst="rect">
            <a:avLst/>
          </a:prstGeom>
          <a:noFill/>
        </p:spPr>
      </p:pic>
      <p:pic>
        <p:nvPicPr>
          <p:cNvPr id="1028" name="Picture 4" descr="C:\Users\Home\Desktop\1900124_593875940705083_183861685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06428">
            <a:off x="5444510" y="3235899"/>
            <a:ext cx="3238491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7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smtClean="0"/>
              <a:t> </a:t>
            </a:r>
            <a:r>
              <a:rPr smtClean="0">
                <a:solidFill>
                  <a:schemeClr val="tx1"/>
                </a:solidFill>
              </a:rPr>
              <a:t>PROJECT WORK</a:t>
            </a:r>
            <a:endParaRPr lang="mk-MK" dirty="0"/>
          </a:p>
        </p:txBody>
      </p:sp>
      <p:pic>
        <p:nvPicPr>
          <p:cNvPr id="26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428596" y="285728"/>
            <a:ext cx="642943" cy="819465"/>
          </a:xfrm>
          <a:prstGeom prst="rect">
            <a:avLst/>
          </a:prstGeom>
          <a:noFill/>
        </p:spPr>
      </p:pic>
      <p:pic>
        <p:nvPicPr>
          <p:cNvPr id="35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8143900" y="357166"/>
            <a:ext cx="642943" cy="819465"/>
          </a:xfrm>
          <a:prstGeom prst="rect">
            <a:avLst/>
          </a:prstGeom>
          <a:noFill/>
        </p:spPr>
      </p:pic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500034" y="1214422"/>
            <a:ext cx="8043890" cy="4572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2800" dirty="0" smtClean="0"/>
              <a:t>STUDENT EXHIBITION</a:t>
            </a:r>
          </a:p>
          <a:p>
            <a:pPr algn="ctr">
              <a:buNone/>
            </a:pPr>
            <a:endParaRPr lang="en-US" sz="12800" dirty="0" smtClean="0"/>
          </a:p>
          <a:p>
            <a:pPr algn="ctr">
              <a:buNone/>
            </a:pPr>
            <a:r>
              <a:rPr lang="en-US" sz="16000" dirty="0" smtClean="0"/>
              <a:t>The Panels</a:t>
            </a:r>
          </a:p>
          <a:p>
            <a:pPr>
              <a:buNone/>
            </a:pPr>
            <a:r>
              <a:rPr lang="en-US" sz="12800" smtClean="0"/>
              <a:t>Group </a:t>
            </a:r>
            <a:r>
              <a:rPr lang="en-US" sz="12800" dirty="0" smtClean="0"/>
              <a:t>1: </a:t>
            </a:r>
            <a:r>
              <a:rPr lang="en-US" sz="12800" i="1" dirty="0" smtClean="0"/>
              <a:t>Jewish culture, religion and tradition</a:t>
            </a:r>
            <a:endParaRPr lang="en-US" sz="12800" dirty="0" smtClean="0"/>
          </a:p>
          <a:p>
            <a:pPr>
              <a:buClrTx/>
              <a:buNone/>
            </a:pPr>
            <a:r>
              <a:rPr lang="en-US" sz="12800" dirty="0" smtClean="0"/>
              <a:t>Group 2: </a:t>
            </a:r>
            <a:r>
              <a:rPr lang="en-US" sz="12800" i="1" dirty="0" smtClean="0"/>
              <a:t>How they came to the Balkans</a:t>
            </a:r>
          </a:p>
          <a:p>
            <a:pPr>
              <a:buClrTx/>
              <a:buNone/>
            </a:pPr>
            <a:r>
              <a:rPr lang="en-US" sz="12800" i="1" dirty="0" smtClean="0"/>
              <a:t>Group 3: World War 2 and the Holocaust</a:t>
            </a:r>
          </a:p>
          <a:p>
            <a:pPr>
              <a:buClrTx/>
              <a:buNone/>
            </a:pPr>
            <a:r>
              <a:rPr lang="en-US" sz="12800" i="1" dirty="0" smtClean="0"/>
              <a:t>Group 4: World War 2 and the Holocaust in      </a:t>
            </a:r>
          </a:p>
          <a:p>
            <a:pPr>
              <a:buClrTx/>
              <a:buNone/>
            </a:pPr>
            <a:r>
              <a:rPr lang="en-US" sz="12800" dirty="0" smtClean="0"/>
              <a:t>                </a:t>
            </a:r>
            <a:r>
              <a:rPr lang="en-US" sz="12800" i="1" dirty="0" smtClean="0"/>
              <a:t>Macedonia</a:t>
            </a:r>
          </a:p>
          <a:p>
            <a:pPr>
              <a:buClrTx/>
              <a:buNone/>
            </a:pPr>
            <a:r>
              <a:rPr lang="en-US" sz="12800" i="1" dirty="0" smtClean="0"/>
              <a:t>Group 5: The Jewish community in </a:t>
            </a:r>
            <a:endParaRPr lang="en-US" sz="12800" dirty="0" smtClean="0"/>
          </a:p>
          <a:p>
            <a:pPr>
              <a:buClrTx/>
              <a:buNone/>
            </a:pPr>
            <a:r>
              <a:rPr lang="en-US" sz="12800" dirty="0" smtClean="0"/>
              <a:t>               </a:t>
            </a:r>
            <a:r>
              <a:rPr lang="en-US" sz="12800" i="1" dirty="0" smtClean="0"/>
              <a:t>Macedonia today</a:t>
            </a:r>
            <a:endParaRPr lang="en-US" sz="12800" dirty="0" smtClean="0"/>
          </a:p>
          <a:p>
            <a:pPr algn="ctr">
              <a:buClrTx/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ClrTx/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4400" dirty="0" smtClean="0">
              <a:latin typeface="+mj-lt"/>
            </a:endParaRPr>
          </a:p>
          <a:p>
            <a:pPr algn="ctr">
              <a:buNone/>
            </a:pPr>
            <a:r>
              <a:rPr lang="en-US" sz="4000" dirty="0" smtClean="0">
                <a:latin typeface="+mj-lt"/>
              </a:rPr>
              <a:t> </a:t>
            </a:r>
            <a:endParaRPr lang="mk-MK" sz="40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7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smtClean="0"/>
              <a:t> </a:t>
            </a:r>
            <a:r>
              <a:rPr smtClean="0">
                <a:solidFill>
                  <a:schemeClr val="tx1"/>
                </a:solidFill>
              </a:rPr>
              <a:t>PROJECT WORK</a:t>
            </a:r>
            <a:endParaRPr lang="mk-MK" dirty="0"/>
          </a:p>
        </p:txBody>
      </p:sp>
      <p:pic>
        <p:nvPicPr>
          <p:cNvPr id="26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428596" y="285728"/>
            <a:ext cx="642943" cy="819465"/>
          </a:xfrm>
          <a:prstGeom prst="rect">
            <a:avLst/>
          </a:prstGeom>
          <a:noFill/>
        </p:spPr>
      </p:pic>
      <p:pic>
        <p:nvPicPr>
          <p:cNvPr id="35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8143900" y="357166"/>
            <a:ext cx="642943" cy="819465"/>
          </a:xfrm>
          <a:prstGeom prst="rect">
            <a:avLst/>
          </a:prstGeom>
          <a:noFill/>
        </p:spPr>
      </p:pic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500034" y="1071546"/>
            <a:ext cx="8043890" cy="34290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STUDENT EXHIBITION 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4000" dirty="0" smtClean="0"/>
              <a:t>Group work roles 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3200" dirty="0" smtClean="0"/>
              <a:t> Member 1: write texts (in Macedonian)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3200" dirty="0" smtClean="0"/>
              <a:t>Member 2: write texts (in English)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3200" dirty="0" smtClean="0"/>
              <a:t>Member 3: find/make good photos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3200" dirty="0" smtClean="0"/>
              <a:t>Member 4: make paintings/drawings</a:t>
            </a:r>
          </a:p>
          <a:p>
            <a:pPr>
              <a:buClrTx/>
              <a:buFont typeface="Wingdings 2" pitchFamily="18" charset="2"/>
              <a:buChar char="h"/>
            </a:pPr>
            <a:r>
              <a:rPr lang="en-US" sz="3200" dirty="0" smtClean="0"/>
              <a:t>Member 5: store/print photos and texts </a:t>
            </a:r>
          </a:p>
          <a:p>
            <a:pPr algn="ctr">
              <a:buClrTx/>
              <a:buNone/>
            </a:pPr>
            <a:endParaRPr lang="en-US" sz="3200" dirty="0" smtClean="0"/>
          </a:p>
          <a:p>
            <a:pPr algn="ctr">
              <a:buClrTx/>
              <a:buNone/>
            </a:pPr>
            <a:endParaRPr lang="en-US" sz="3200" dirty="0" smtClean="0"/>
          </a:p>
          <a:p>
            <a:pPr algn="ctr">
              <a:buClrTx/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ClrTx/>
              <a:buNone/>
            </a:pPr>
            <a:endParaRPr lang="en-US" sz="3200" dirty="0" smtClean="0"/>
          </a:p>
          <a:p>
            <a:pPr algn="ctr"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>
              <a:latin typeface="+mj-lt"/>
            </a:endParaRPr>
          </a:p>
          <a:p>
            <a:pPr algn="ctr">
              <a:buNone/>
            </a:pPr>
            <a:r>
              <a:rPr lang="en-US" sz="3200" dirty="0" smtClean="0">
                <a:latin typeface="+mj-lt"/>
              </a:rPr>
              <a:t> </a:t>
            </a:r>
            <a:endParaRPr lang="mk-MK" sz="32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7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/>
          <a:lstStyle/>
          <a:p>
            <a:pPr algn="ctr"/>
            <a:r>
              <a:rPr smtClean="0"/>
              <a:t> </a:t>
            </a:r>
            <a:r>
              <a:rPr smtClean="0">
                <a:solidFill>
                  <a:schemeClr val="tx1"/>
                </a:solidFill>
              </a:rPr>
              <a:t>PROJECT WORK </a:t>
            </a:r>
            <a:br>
              <a:rPr smtClean="0">
                <a:solidFill>
                  <a:schemeClr val="tx1"/>
                </a:solidFill>
              </a:rPr>
            </a:br>
            <a:r>
              <a:rPr sz="3200" smtClean="0">
                <a:solidFill>
                  <a:schemeClr val="tx1"/>
                </a:solidFill>
              </a:rPr>
              <a:t>STUDENT EXHIBITION</a:t>
            </a:r>
            <a:r>
              <a:rPr smtClean="0">
                <a:solidFill>
                  <a:schemeClr val="tx1"/>
                </a:solidFill>
              </a:rPr>
              <a:t/>
            </a:r>
            <a:br>
              <a:rPr smtClean="0">
                <a:solidFill>
                  <a:schemeClr val="tx1"/>
                </a:solidFill>
              </a:rPr>
            </a:br>
            <a:r>
              <a:rPr smtClean="0">
                <a:solidFill>
                  <a:schemeClr val="tx1"/>
                </a:solidFill>
              </a:rPr>
              <a:t>The event </a:t>
            </a:r>
            <a:endParaRPr lang="mk-MK" dirty="0"/>
          </a:p>
        </p:txBody>
      </p:sp>
      <p:pic>
        <p:nvPicPr>
          <p:cNvPr id="26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428596" y="285728"/>
            <a:ext cx="642943" cy="819465"/>
          </a:xfrm>
          <a:prstGeom prst="rect">
            <a:avLst/>
          </a:prstGeom>
          <a:noFill/>
        </p:spPr>
      </p:pic>
      <p:pic>
        <p:nvPicPr>
          <p:cNvPr id="35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8143900" y="357166"/>
            <a:ext cx="642943" cy="819465"/>
          </a:xfrm>
          <a:prstGeom prst="rect">
            <a:avLst/>
          </a:prstGeom>
          <a:noFill/>
        </p:spPr>
      </p:pic>
      <p:pic>
        <p:nvPicPr>
          <p:cNvPr id="3074" name="Picture 2" descr="C:\Users\Home\Desktop\school_cho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428868"/>
            <a:ext cx="2571768" cy="1928826"/>
          </a:xfrm>
          <a:prstGeom prst="rect">
            <a:avLst/>
          </a:prstGeom>
          <a:noFill/>
        </p:spPr>
      </p:pic>
      <p:pic>
        <p:nvPicPr>
          <p:cNvPr id="3076" name="Picture 4" descr="C:\Users\Home\Desktop\1939924_625346997538642_1234744302_n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428868"/>
            <a:ext cx="2700357" cy="1928826"/>
          </a:xfrm>
          <a:prstGeom prst="rect">
            <a:avLst/>
          </a:prstGeom>
          <a:noFill/>
        </p:spPr>
      </p:pic>
      <p:pic>
        <p:nvPicPr>
          <p:cNvPr id="3077" name="Picture 5" descr="C:\Users\Home\Desktop\1779962_625346797538662_21859410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428868"/>
            <a:ext cx="2595581" cy="1946686"/>
          </a:xfrm>
          <a:prstGeom prst="rect">
            <a:avLst/>
          </a:prstGeom>
          <a:noFill/>
        </p:spPr>
      </p:pic>
      <p:pic>
        <p:nvPicPr>
          <p:cNvPr id="3079" name="Picture 7" descr="C:\Users\Home\Desktop\1011434_625347164205292_760943688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429132"/>
            <a:ext cx="2571768" cy="1928826"/>
          </a:xfrm>
          <a:prstGeom prst="rect">
            <a:avLst/>
          </a:prstGeom>
          <a:noFill/>
        </p:spPr>
      </p:pic>
      <p:pic>
        <p:nvPicPr>
          <p:cNvPr id="3080" name="Picture 8" descr="C:\Users\Home\Desktop\the_new_group_of_enthusiastic_students_and_s_of_our_history_and_ethics_of_relifion_teachers_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429132"/>
            <a:ext cx="2714644" cy="1928827"/>
          </a:xfrm>
          <a:prstGeom prst="rect">
            <a:avLst/>
          </a:prstGeom>
          <a:noFill/>
        </p:spPr>
      </p:pic>
      <p:pic>
        <p:nvPicPr>
          <p:cNvPr id="3081" name="Picture 9" descr="C:\Users\Home\Desktop\the_exhibition_2_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4429132"/>
            <a:ext cx="2643205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7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smtClean="0"/>
              <a:t> </a:t>
            </a:r>
            <a:r>
              <a:rPr smtClean="0">
                <a:solidFill>
                  <a:schemeClr val="tx1"/>
                </a:solidFill>
              </a:rPr>
              <a:t>PROJECT WORK</a:t>
            </a:r>
            <a:endParaRPr lang="mk-MK" dirty="0"/>
          </a:p>
        </p:txBody>
      </p:sp>
      <p:pic>
        <p:nvPicPr>
          <p:cNvPr id="26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428596" y="285728"/>
            <a:ext cx="642943" cy="819465"/>
          </a:xfrm>
          <a:prstGeom prst="rect">
            <a:avLst/>
          </a:prstGeom>
          <a:noFill/>
        </p:spPr>
      </p:pic>
      <p:pic>
        <p:nvPicPr>
          <p:cNvPr id="35" name="Picture 6" descr="C:\Users\Home\Desktop\1814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6000" contrast="-33000"/>
          </a:blip>
          <a:srcRect/>
          <a:stretch>
            <a:fillRect/>
          </a:stretch>
        </p:blipFill>
        <p:spPr bwMode="auto">
          <a:xfrm>
            <a:off x="8143900" y="357166"/>
            <a:ext cx="642943" cy="819465"/>
          </a:xfrm>
          <a:prstGeom prst="rect">
            <a:avLst/>
          </a:prstGeom>
          <a:noFill/>
        </p:spPr>
      </p:pic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500034" y="1071546"/>
            <a:ext cx="8043890" cy="34290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STUDENT EXHIBITION </a:t>
            </a:r>
          </a:p>
          <a:p>
            <a:pPr algn="ctr">
              <a:buNone/>
            </a:pPr>
            <a:r>
              <a:rPr lang="en-US" sz="3200" b="1" dirty="0" smtClean="0"/>
              <a:t>EDUCATIONAL  AIMS:</a:t>
            </a:r>
            <a:endParaRPr lang="en-US" sz="3200" b="1" dirty="0" smtClean="0"/>
          </a:p>
          <a:p>
            <a:pPr>
              <a:buClrTx/>
              <a:buFont typeface="Wingdings 2" pitchFamily="18" charset="2"/>
              <a:buChar char="h"/>
            </a:pPr>
            <a:r>
              <a:rPr lang="en-US" sz="3200" dirty="0" smtClean="0"/>
              <a:t> </a:t>
            </a:r>
            <a:r>
              <a:rPr lang="en-US" sz="2800" dirty="0" smtClean="0"/>
              <a:t>Learn Jewish history, culture, religion, tradition and the Holocaust in a non-traditional way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>
              <a:buClrTx/>
              <a:buFont typeface="Wingdings 2" pitchFamily="18" charset="2"/>
              <a:buChar char="h"/>
            </a:pPr>
            <a:r>
              <a:rPr lang="en-US" sz="2800" dirty="0" smtClean="0"/>
              <a:t> </a:t>
            </a:r>
            <a:r>
              <a:rPr lang="en-US" sz="2800" dirty="0" smtClean="0"/>
              <a:t>Practice English language skills (reading, listening, writing and speaking)</a:t>
            </a:r>
            <a:endParaRPr lang="en-US" sz="2800" dirty="0" smtClean="0"/>
          </a:p>
          <a:p>
            <a:pPr>
              <a:buClrTx/>
              <a:buFont typeface="Wingdings 2" pitchFamily="18" charset="2"/>
              <a:buChar char="h"/>
            </a:pPr>
            <a:r>
              <a:rPr lang="en-US" sz="2800" dirty="0" smtClean="0"/>
              <a:t>Practice creative writing, </a:t>
            </a:r>
            <a:r>
              <a:rPr lang="en-US" sz="2800" dirty="0" smtClean="0"/>
              <a:t>photography </a:t>
            </a:r>
            <a:r>
              <a:rPr lang="en-US" sz="2800" dirty="0" smtClean="0"/>
              <a:t>and art</a:t>
            </a:r>
            <a:endParaRPr lang="en-US" sz="2800" dirty="0" smtClean="0"/>
          </a:p>
          <a:p>
            <a:pPr>
              <a:buClrTx/>
              <a:buFont typeface="Wingdings 2" pitchFamily="18" charset="2"/>
              <a:buChar char="h"/>
            </a:pPr>
            <a:r>
              <a:rPr lang="en-US" sz="2800" dirty="0" smtClean="0"/>
              <a:t>Motivate students to learn better by using modern technologies in the classroom</a:t>
            </a:r>
            <a:endParaRPr lang="en-US" sz="2800" dirty="0" smtClean="0"/>
          </a:p>
          <a:p>
            <a:pPr>
              <a:buClrTx/>
              <a:buFont typeface="Wingdings 2" pitchFamily="18" charset="2"/>
              <a:buChar char="h"/>
            </a:pPr>
            <a:r>
              <a:rPr lang="en-US" sz="2800" dirty="0" smtClean="0"/>
              <a:t>Increase students’ multi cultural/ethic awareness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algn="ctr">
              <a:buClrTx/>
              <a:buNone/>
            </a:pPr>
            <a:endParaRPr lang="en-US" sz="3200" dirty="0" smtClean="0"/>
          </a:p>
          <a:p>
            <a:pPr algn="ctr">
              <a:buClrTx/>
              <a:buNone/>
            </a:pPr>
            <a:endParaRPr lang="en-US" sz="3200" dirty="0" smtClean="0"/>
          </a:p>
          <a:p>
            <a:pPr algn="ctr">
              <a:buClrTx/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ClrTx/>
              <a:buNone/>
            </a:pPr>
            <a:endParaRPr lang="en-US" sz="3200" dirty="0" smtClean="0"/>
          </a:p>
          <a:p>
            <a:pPr algn="ctr">
              <a:buFont typeface="Wingdings 2" pitchFamily="18" charset="2"/>
              <a:buChar char="h"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>
              <a:latin typeface="+mj-lt"/>
            </a:endParaRPr>
          </a:p>
          <a:p>
            <a:pPr algn="ctr">
              <a:buNone/>
            </a:pPr>
            <a:r>
              <a:rPr lang="en-US" sz="3200" dirty="0" smtClean="0">
                <a:latin typeface="+mj-lt"/>
              </a:rPr>
              <a:t> </a:t>
            </a:r>
            <a:endParaRPr lang="mk-MK" sz="32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328</Words>
  <Application>Microsoft Office PowerPoint</Application>
  <PresentationFormat>On-screen Show (4:3)</PresentationFormat>
  <Paragraphs>112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                PROJECT WORK</vt:lpstr>
      <vt:lpstr> PROJECT WORK</vt:lpstr>
      <vt:lpstr> PROJECT WORK</vt:lpstr>
      <vt:lpstr> PROJECT WORK</vt:lpstr>
      <vt:lpstr> PROJECT WORK</vt:lpstr>
      <vt:lpstr> PROJECT WORK</vt:lpstr>
      <vt:lpstr> PROJECT WORK</vt:lpstr>
      <vt:lpstr> PROJECT WORK  STUDENT EXHIBITION The event </vt:lpstr>
      <vt:lpstr> PROJECT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Corporate Edition</cp:lastModifiedBy>
  <cp:revision>50</cp:revision>
  <dcterms:created xsi:type="dcterms:W3CDTF">2014-05-05T21:29:13Z</dcterms:created>
  <dcterms:modified xsi:type="dcterms:W3CDTF">2014-07-07T20:06:57Z</dcterms:modified>
</cp:coreProperties>
</file>