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13"/>
  </p:notesMasterIdLst>
  <p:sldIdLst>
    <p:sldId id="256" r:id="rId2"/>
    <p:sldId id="257" r:id="rId3"/>
    <p:sldId id="258" r:id="rId4"/>
    <p:sldId id="259" r:id="rId5"/>
    <p:sldId id="260" r:id="rId6"/>
    <p:sldId id="261" r:id="rId7"/>
    <p:sldId id="265"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760" autoAdjust="0"/>
    <p:restoredTop sz="94660"/>
  </p:normalViewPr>
  <p:slideViewPr>
    <p:cSldViewPr>
      <p:cViewPr>
        <p:scale>
          <a:sx n="76" d="100"/>
          <a:sy n="76" d="100"/>
        </p:scale>
        <p:origin x="-2296" y="-93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7A0398-4342-416E-82E7-B4C51892F13C}" type="datetimeFigureOut">
              <a:rPr lang="en-US" smtClean="0"/>
              <a:pPr/>
              <a:t>6/2/15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6FF8D-DD4A-4522-B4AC-04651659C054}"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148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6FF8D-DD4A-4522-B4AC-04651659C054}"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6886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3C123E5-F185-45FB-97A8-E6C9A06C9E05}" type="datetimeFigureOut">
              <a:rPr lang="en-US" smtClean="0"/>
              <a:pPr/>
              <a:t>6/2/15</a:t>
            </a:fld>
            <a:endParaRPr lang="en-US"/>
          </a:p>
        </p:txBody>
      </p:sp>
      <p:sp>
        <p:nvSpPr>
          <p:cNvPr id="16" name="Slide Number Placeholder 15"/>
          <p:cNvSpPr>
            <a:spLocks noGrp="1"/>
          </p:cNvSpPr>
          <p:nvPr>
            <p:ph type="sldNum" sz="quarter" idx="11"/>
          </p:nvPr>
        </p:nvSpPr>
        <p:spPr/>
        <p:txBody>
          <a:bodyPr/>
          <a:lstStyle/>
          <a:p>
            <a:fld id="{6DB8EABD-E31E-4D8B-AEC0-8AC536AD1B0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C123E5-F185-45FB-97A8-E6C9A06C9E05}" type="datetimeFigureOut">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EABD-E31E-4D8B-AEC0-8AC536AD1B02}"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C123E5-F185-45FB-97A8-E6C9A06C9E05}" type="datetimeFigureOut">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EABD-E31E-4D8B-AEC0-8AC536AD1B02}"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3C123E5-F185-45FB-97A8-E6C9A06C9E05}" type="datetimeFigureOut">
              <a:rPr lang="en-US" smtClean="0"/>
              <a:pPr/>
              <a:t>6/2/15</a:t>
            </a:fld>
            <a:endParaRPr lang="en-US"/>
          </a:p>
        </p:txBody>
      </p:sp>
      <p:sp>
        <p:nvSpPr>
          <p:cNvPr id="15" name="Slide Number Placeholder 14"/>
          <p:cNvSpPr>
            <a:spLocks noGrp="1"/>
          </p:cNvSpPr>
          <p:nvPr>
            <p:ph type="sldNum" sz="quarter" idx="15"/>
          </p:nvPr>
        </p:nvSpPr>
        <p:spPr/>
        <p:txBody>
          <a:bodyPr/>
          <a:lstStyle>
            <a:lvl1pPr algn="ctr">
              <a:defRPr/>
            </a:lvl1pPr>
          </a:lstStyle>
          <a:p>
            <a:fld id="{6DB8EABD-E31E-4D8B-AEC0-8AC536AD1B0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3C123E5-F185-45FB-97A8-E6C9A06C9E05}" type="datetimeFigureOut">
              <a:rPr lang="en-US" smtClean="0"/>
              <a:pPr/>
              <a:t>6/2/15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EABD-E31E-4D8B-AEC0-8AC536AD1B0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3C123E5-F185-45FB-97A8-E6C9A06C9E05}" type="datetimeFigureOut">
              <a:rPr lang="en-US" smtClean="0"/>
              <a:pPr/>
              <a:t>6/2/15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EABD-E31E-4D8B-AEC0-8AC536AD1B0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B8EABD-E31E-4D8B-AEC0-8AC536AD1B0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3C123E5-F185-45FB-97A8-E6C9A06C9E05}" type="datetimeFigureOut">
              <a:rPr lang="en-US" smtClean="0"/>
              <a:pPr/>
              <a:t>6/2/15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C123E5-F185-45FB-97A8-E6C9A06C9E05}" type="datetimeFigureOut">
              <a:rPr lang="en-US" smtClean="0"/>
              <a:pPr/>
              <a:t>6/2/15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8EABD-E31E-4D8B-AEC0-8AC536AD1B02}"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C123E5-F185-45FB-97A8-E6C9A06C9E05}" type="datetimeFigureOut">
              <a:rPr lang="en-US" smtClean="0"/>
              <a:pPr/>
              <a:t>6/2/15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8EABD-E31E-4D8B-AEC0-8AC536AD1B02}" type="slidenum">
              <a:rPr lang="en-US" smtClean="0"/>
              <a:pPr/>
              <a:t>‹#›</a:t>
            </a:fld>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3C123E5-F185-45FB-97A8-E6C9A06C9E05}" type="datetimeFigureOut">
              <a:rPr lang="en-US" smtClean="0"/>
              <a:pPr/>
              <a:t>6/2/15</a:t>
            </a:fld>
            <a:endParaRPr lang="en-US"/>
          </a:p>
        </p:txBody>
      </p:sp>
      <p:sp>
        <p:nvSpPr>
          <p:cNvPr id="9" name="Slide Number Placeholder 8"/>
          <p:cNvSpPr>
            <a:spLocks noGrp="1"/>
          </p:cNvSpPr>
          <p:nvPr>
            <p:ph type="sldNum" sz="quarter" idx="15"/>
          </p:nvPr>
        </p:nvSpPr>
        <p:spPr/>
        <p:txBody>
          <a:bodyPr/>
          <a:lstStyle/>
          <a:p>
            <a:fld id="{6DB8EABD-E31E-4D8B-AEC0-8AC536AD1B0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3C123E5-F185-45FB-97A8-E6C9A06C9E05}" type="datetimeFigureOut">
              <a:rPr lang="en-US" smtClean="0"/>
              <a:pPr/>
              <a:t>6/2/15</a:t>
            </a:fld>
            <a:endParaRPr lang="en-US"/>
          </a:p>
        </p:txBody>
      </p:sp>
      <p:sp>
        <p:nvSpPr>
          <p:cNvPr id="9" name="Slide Number Placeholder 8"/>
          <p:cNvSpPr>
            <a:spLocks noGrp="1"/>
          </p:cNvSpPr>
          <p:nvPr>
            <p:ph type="sldNum" sz="quarter" idx="11"/>
          </p:nvPr>
        </p:nvSpPr>
        <p:spPr/>
        <p:txBody>
          <a:bodyPr/>
          <a:lstStyle/>
          <a:p>
            <a:fld id="{6DB8EABD-E31E-4D8B-AEC0-8AC536AD1B0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3C123E5-F185-45FB-97A8-E6C9A06C9E05}" type="datetimeFigureOut">
              <a:rPr lang="en-US" smtClean="0"/>
              <a:pPr/>
              <a:t>6/2/15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DB8EABD-E31E-4D8B-AEC0-8AC536AD1B0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hyperlink" Target="http://www.postandcourier.com/" TargetMode="External"/><Relationship Id="rId12" Type="http://schemas.openxmlformats.org/officeDocument/2006/relationships/hyperlink" Target="http://www.nbcnews.com/" TargetMode="External"/><Relationship Id="rId1" Type="http://schemas.openxmlformats.org/officeDocument/2006/relationships/slideLayout" Target="../slideLayouts/slideLayout2.xml"/><Relationship Id="rId2" Type="http://schemas.openxmlformats.org/officeDocument/2006/relationships/hyperlink" Target="http://www.childfund.org/" TargetMode="External"/><Relationship Id="rId3" Type="http://schemas.openxmlformats.org/officeDocument/2006/relationships/hyperlink" Target="http://www.urbanchildinstitute.org/" TargetMode="External"/><Relationship Id="rId4" Type="http://schemas.openxmlformats.org/officeDocument/2006/relationships/hyperlink" Target="http://www.parenthood.com/" TargetMode="External"/><Relationship Id="rId5" Type="http://schemas.openxmlformats.org/officeDocument/2006/relationships/hyperlink" Target="http://www.secureteen.com/" TargetMode="External"/><Relationship Id="rId6" Type="http://schemas.openxmlformats.org/officeDocument/2006/relationships/hyperlink" Target="http://www.efareport.worldpress.com/" TargetMode="External"/><Relationship Id="rId7" Type="http://schemas.openxmlformats.org/officeDocument/2006/relationships/hyperlink" Target="http://www.isescoastalsc.com/" TargetMode="External"/><Relationship Id="rId8" Type="http://schemas.openxmlformats.org/officeDocument/2006/relationships/hyperlink" Target="http://www.brookings.edu/" TargetMode="External"/><Relationship Id="rId9" Type="http://schemas.openxmlformats.org/officeDocument/2006/relationships/hyperlink" Target="http://www.dosomething.org/" TargetMode="External"/><Relationship Id="rId10" Type="http://schemas.openxmlformats.org/officeDocument/2006/relationships/hyperlink" Target="http://www.thestat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bcnews.com/video/mhp/53201379" TargetMode="Externa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Adaijha Kwot &amp; Brittany Grant</a:t>
            </a:r>
            <a:endParaRPr lang="en-US" dirty="0"/>
          </a:p>
        </p:txBody>
      </p:sp>
      <p:sp>
        <p:nvSpPr>
          <p:cNvPr id="2" name="Title 1"/>
          <p:cNvSpPr>
            <a:spLocks noGrp="1"/>
          </p:cNvSpPr>
          <p:nvPr>
            <p:ph type="ctrTitle"/>
          </p:nvPr>
        </p:nvSpPr>
        <p:spPr/>
        <p:txBody>
          <a:bodyPr/>
          <a:lstStyle/>
          <a:p>
            <a:r>
              <a:rPr lang="en-US" dirty="0" smtClean="0"/>
              <a:t>Poverty In Education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595145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86400"/>
          </a:xfrm>
        </p:spPr>
        <p:txBody>
          <a:bodyPr>
            <a:noAutofit/>
          </a:bodyPr>
          <a:lstStyle/>
          <a:p>
            <a:pPr algn="ctr"/>
            <a:r>
              <a:rPr lang="en-US" sz="1600" dirty="0" smtClean="0"/>
              <a:t>The takeaway from the video and  the connection with poverty in education is that sometimes in life people are dealt cards that at the time they may feel like they cannot handle but in reality with the will power and motivation those cards can be handle . Everything happens for a reason. Poverty is something that no one would want or asked for but is something that happens due to  various reasons some that cant be explained. The survival of </a:t>
            </a:r>
            <a:r>
              <a:rPr lang="en-US" sz="1600" dirty="0"/>
              <a:t>S</a:t>
            </a:r>
            <a:r>
              <a:rPr lang="en-US" sz="1600" dirty="0" smtClean="0"/>
              <a:t>arajevo had one thing that I saw connected with poverty in education that even though at the time the people of the city could not see the light at the end of the tunnel  the people still did everything in their power to make a way and to make nothing into something. To have a community of people come to gather of different colors and religions to help the people as a whole is what everything is about. People are coming together to make sure that no child has to suffer in poverty and deal with effects that come with it. People in schools churches, neighborhoods, and other communities come together to make shelters, provide food, and other necessities that  people in this situation would need that they don’t have access to or having trouble getting access to.  The same just as Survival in Sarajevo they made a power teams of doctors, nurses, teacher, pharmacist, book keepers, and etc. They all came together to make sure the families their had things that did not have access to . People like Milton Wolf he fought with all his will power to make sure that he got one special person out of the town to ensure that she was safe that’s what is all about.. The overall message is that  when there is an issue at hand that sometimes the best help and thing that could happen is a community of people coming together to fix an issue without looking for something in return. There is light at the end of a very dark tunnel. Togetherness is the best love that can be provided.</a:t>
            </a:r>
            <a:endParaRPr lang="en-US" sz="1600" dirty="0"/>
          </a:p>
        </p:txBody>
      </p:sp>
      <p:sp>
        <p:nvSpPr>
          <p:cNvPr id="3" name="Title 2"/>
          <p:cNvSpPr>
            <a:spLocks noGrp="1"/>
          </p:cNvSpPr>
          <p:nvPr>
            <p:ph type="title"/>
          </p:nvPr>
        </p:nvSpPr>
        <p:spPr>
          <a:xfrm>
            <a:off x="457200" y="304800"/>
            <a:ext cx="8229600" cy="762000"/>
          </a:xfrm>
        </p:spPr>
        <p:txBody>
          <a:bodyPr/>
          <a:lstStyle/>
          <a:p>
            <a:pPr algn="ctr"/>
            <a:r>
              <a:rPr lang="en-US" dirty="0" smtClean="0"/>
              <a:t>Life Lesson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52734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hlinkClick r:id="rId2"/>
              </a:rPr>
              <a:t>www.childfund.org</a:t>
            </a:r>
            <a:endParaRPr lang="en-US" dirty="0" smtClean="0"/>
          </a:p>
          <a:p>
            <a:r>
              <a:rPr lang="en-US" dirty="0" smtClean="0">
                <a:hlinkClick r:id="rId3"/>
              </a:rPr>
              <a:t>www.urbanchildinstitute.org</a:t>
            </a:r>
            <a:endParaRPr lang="en-US" dirty="0" smtClean="0"/>
          </a:p>
          <a:p>
            <a:r>
              <a:rPr lang="en-US" dirty="0" smtClean="0">
                <a:hlinkClick r:id="rId4"/>
              </a:rPr>
              <a:t>www.parenthood.com</a:t>
            </a:r>
            <a:endParaRPr lang="en-US" dirty="0" smtClean="0"/>
          </a:p>
          <a:p>
            <a:r>
              <a:rPr lang="en-US" dirty="0" smtClean="0">
                <a:hlinkClick r:id="rId5"/>
              </a:rPr>
              <a:t>www.secureteen.com</a:t>
            </a:r>
            <a:endParaRPr lang="en-US" dirty="0" smtClean="0"/>
          </a:p>
          <a:p>
            <a:r>
              <a:rPr lang="en-US" dirty="0" smtClean="0">
                <a:hlinkClick r:id="rId6"/>
              </a:rPr>
              <a:t>www.efareport.worldpress.com</a:t>
            </a:r>
            <a:endParaRPr lang="en-US" dirty="0" smtClean="0"/>
          </a:p>
          <a:p>
            <a:r>
              <a:rPr lang="en-US" dirty="0" smtClean="0">
                <a:hlinkClick r:id="rId7"/>
              </a:rPr>
              <a:t>www.isescoastalsc.com</a:t>
            </a:r>
            <a:endParaRPr lang="en-US" dirty="0" smtClean="0"/>
          </a:p>
          <a:p>
            <a:r>
              <a:rPr lang="en-US" dirty="0" smtClean="0">
                <a:hlinkClick r:id="rId8"/>
              </a:rPr>
              <a:t>www.brookings.edu</a:t>
            </a:r>
            <a:endParaRPr lang="en-US" dirty="0" smtClean="0"/>
          </a:p>
          <a:p>
            <a:r>
              <a:rPr lang="en-US" dirty="0" smtClean="0"/>
              <a:t> </a:t>
            </a:r>
            <a:r>
              <a:rPr lang="en-US" dirty="0" smtClean="0">
                <a:hlinkClick r:id="rId9"/>
              </a:rPr>
              <a:t>www.dosomething.org</a:t>
            </a:r>
            <a:endParaRPr lang="en-US" dirty="0" smtClean="0"/>
          </a:p>
          <a:p>
            <a:r>
              <a:rPr lang="en-US" dirty="0" smtClean="0">
                <a:hlinkClick r:id="rId10"/>
              </a:rPr>
              <a:t>www.thestate.com</a:t>
            </a:r>
            <a:endParaRPr lang="en-US" dirty="0" smtClean="0"/>
          </a:p>
          <a:p>
            <a:r>
              <a:rPr lang="en-US" dirty="0" smtClean="0">
                <a:hlinkClick r:id="rId11"/>
              </a:rPr>
              <a:t>www.postandcourier.com</a:t>
            </a:r>
            <a:endParaRPr lang="en-US" dirty="0" smtClean="0"/>
          </a:p>
          <a:p>
            <a:r>
              <a:rPr lang="en-US" dirty="0" smtClean="0">
                <a:hlinkClick r:id="rId12"/>
              </a:rPr>
              <a:t>www.nbcnews.com</a:t>
            </a:r>
            <a:endParaRPr lang="en-US" dirty="0" smtClean="0"/>
          </a:p>
          <a:p>
            <a:endParaRPr lang="en-US" dirty="0" smtClean="0"/>
          </a:p>
          <a:p>
            <a:endParaRPr lang="en-US" dirty="0"/>
          </a:p>
        </p:txBody>
      </p:sp>
      <p:sp>
        <p:nvSpPr>
          <p:cNvPr id="3" name="Title 2"/>
          <p:cNvSpPr>
            <a:spLocks noGrp="1"/>
          </p:cNvSpPr>
          <p:nvPr>
            <p:ph type="title"/>
          </p:nvPr>
        </p:nvSpPr>
        <p:spPr/>
        <p:txBody>
          <a:bodyPr/>
          <a:lstStyle/>
          <a:p>
            <a:pPr algn="ctr"/>
            <a:r>
              <a:rPr smtClean="0"/>
              <a:t>Credits</a:t>
            </a:r>
            <a:endParaRPr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www.urbanchildinstitue.org</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1835" r="11835"/>
          <a:stretch>
            <a:fillRect/>
          </a:stretch>
        </p:blipFill>
        <p:spPr>
          <a:xfrm>
            <a:off x="381000" y="533400"/>
            <a:ext cx="6096000" cy="5562600"/>
          </a:xfrm>
        </p:spPr>
      </p:pic>
      <p:sp>
        <p:nvSpPr>
          <p:cNvPr id="6" name="Text Placeholder 5"/>
          <p:cNvSpPr>
            <a:spLocks noGrp="1"/>
          </p:cNvSpPr>
          <p:nvPr>
            <p:ph type="body" sz="half" idx="2"/>
          </p:nvPr>
        </p:nvSpPr>
        <p:spPr/>
        <p:txBody>
          <a:bodyPr>
            <a:noAutofit/>
          </a:bodyPr>
          <a:lstStyle/>
          <a:p>
            <a:r>
              <a:rPr lang="en-US" sz="2200" dirty="0" smtClean="0"/>
              <a:t>Children living in poverty have a higher number of absenteeism.</a:t>
            </a:r>
          </a:p>
          <a:p>
            <a:r>
              <a:rPr lang="en-US" sz="2200" dirty="0" smtClean="0"/>
              <a:t>40% of children living in poverty are not prepared for schooling. </a:t>
            </a:r>
            <a:endParaRPr lang="en-US" sz="2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655245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2057400" cy="1066800"/>
          </a:xfrm>
        </p:spPr>
        <p:txBody>
          <a:bodyPr/>
          <a:lstStyle/>
          <a:p>
            <a:r>
              <a:rPr lang="en-US" dirty="0" smtClean="0"/>
              <a:t>www.parenthood.com</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993" r="13993"/>
          <a:stretch>
            <a:fillRect/>
          </a:stretch>
        </p:blipFill>
        <p:spPr>
          <a:xfrm>
            <a:off x="2819400" y="838200"/>
            <a:ext cx="6019800" cy="5562600"/>
          </a:xfrm>
        </p:spPr>
      </p:pic>
      <p:sp>
        <p:nvSpPr>
          <p:cNvPr id="4" name="Text Placeholder 3"/>
          <p:cNvSpPr>
            <a:spLocks noGrp="1"/>
          </p:cNvSpPr>
          <p:nvPr>
            <p:ph type="body" sz="half" idx="2"/>
          </p:nvPr>
        </p:nvSpPr>
        <p:spPr>
          <a:xfrm>
            <a:off x="609600" y="2895600"/>
            <a:ext cx="2057400" cy="2057400"/>
          </a:xfrm>
        </p:spPr>
        <p:txBody>
          <a:bodyPr>
            <a:normAutofit/>
          </a:bodyPr>
          <a:lstStyle/>
          <a:p>
            <a:r>
              <a:rPr lang="en-US" sz="2400" dirty="0" smtClean="0"/>
              <a:t>South Carolina has a 27% poverty rate. </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244026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800" dirty="0" smtClean="0"/>
              <a:t>South Carolina currently ranks 45</a:t>
            </a:r>
            <a:r>
              <a:rPr lang="en-US" sz="2800" baseline="30000" dirty="0" smtClean="0"/>
              <a:t>th</a:t>
            </a:r>
            <a:r>
              <a:rPr lang="en-US" sz="2800" dirty="0" smtClean="0"/>
              <a:t> in the nation in child well being. </a:t>
            </a:r>
          </a:p>
          <a:p>
            <a:r>
              <a:rPr lang="en-US" sz="2800" dirty="0" smtClean="0"/>
              <a:t>However, Students aged from 16- 24 years old who come from low income families are seven times more likely to drop out than those families with higher incomes.</a:t>
            </a:r>
            <a:endParaRPr lang="en-US" sz="2800" dirty="0"/>
          </a:p>
        </p:txBody>
      </p:sp>
      <p:sp>
        <p:nvSpPr>
          <p:cNvPr id="5" name="Title 4"/>
          <p:cNvSpPr>
            <a:spLocks noGrp="1"/>
          </p:cNvSpPr>
          <p:nvPr>
            <p:ph type="title"/>
          </p:nvPr>
        </p:nvSpPr>
        <p:spPr>
          <a:xfrm>
            <a:off x="607934" y="152400"/>
            <a:ext cx="8229600" cy="1219200"/>
          </a:xfrm>
        </p:spPr>
        <p:txBody>
          <a:bodyPr/>
          <a:lstStyle/>
          <a:p>
            <a:pPr algn="ctr"/>
            <a:r>
              <a:rPr lang="en-US" dirty="0" smtClean="0"/>
              <a:t>EDUCATION</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22734" y="3962400"/>
            <a:ext cx="3535441" cy="235267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669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lstStyle/>
          <a:p>
            <a:r>
              <a:rPr lang="en-US" dirty="0" smtClean="0"/>
              <a:t>Poverty is something that most people overlook because it is so common.</a:t>
            </a:r>
          </a:p>
          <a:p>
            <a:endParaRPr lang="en-US" dirty="0"/>
          </a:p>
          <a:p>
            <a:r>
              <a:rPr lang="en-US" dirty="0" smtClean="0"/>
              <a:t>According to the U.S. Census Bureau, the “Poverty Line” is a family of 4 that earns less than $23, 021 annually.</a:t>
            </a:r>
          </a:p>
          <a:p>
            <a:endParaRPr lang="en-US" dirty="0"/>
          </a:p>
          <a:p>
            <a:r>
              <a:rPr lang="en-US" dirty="0" smtClean="0"/>
              <a:t>In 2011, nearly 46.2 million Americans were living in poverty.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0" y="4336473"/>
            <a:ext cx="2913106" cy="209804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498350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1371600"/>
          </a:xfrm>
        </p:spPr>
        <p:txBody>
          <a:bodyPr/>
          <a:lstStyle/>
          <a:p>
            <a:r>
              <a:rPr lang="en-US" dirty="0"/>
              <a:t>Although the economy of the United States is showing signs of improvement, poverty remains a serious issue in many states, particularly in the South.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1821332"/>
            <a:ext cx="6553200" cy="460804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92947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a:srcRect l="33803" t="5634" r="12113" b="35211"/>
          <a:stretch>
            <a:fillRect/>
          </a:stretch>
        </p:blipFill>
        <p:spPr bwMode="auto">
          <a:xfrm>
            <a:off x="2362200" y="1447800"/>
            <a:ext cx="4648200" cy="4067175"/>
          </a:xfrm>
          <a:prstGeom prst="rect">
            <a:avLst/>
          </a:prstGeom>
          <a:noFill/>
          <a:ln w="9525">
            <a:noFill/>
            <a:miter lim="800000"/>
            <a:headEnd/>
            <a:tailEnd/>
          </a:ln>
          <a:effectLst/>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Poverty can greatly affect a child’s education because it can cause them to lose focus in class.</a:t>
            </a:r>
          </a:p>
          <a:p>
            <a:endParaRPr lang="en-US" dirty="0"/>
          </a:p>
          <a:p>
            <a:r>
              <a:rPr lang="en-US" dirty="0" smtClean="0"/>
              <a:t>Poverty can also cause students to be absent from school because they have to work part-time, and in some cases, full-time jobs to support themselves and their family. </a:t>
            </a:r>
          </a:p>
          <a:p>
            <a:endParaRPr lang="en-US" dirty="0"/>
          </a:p>
          <a:p>
            <a:r>
              <a:rPr lang="en-US" dirty="0" smtClean="0"/>
              <a:t>Poverty and Education is seen as an urgent problem in some states, including South Carolina.</a:t>
            </a:r>
            <a:endParaRPr lang="en-US" dirty="0"/>
          </a:p>
        </p:txBody>
      </p:sp>
      <p:sp>
        <p:nvSpPr>
          <p:cNvPr id="3" name="Title 2"/>
          <p:cNvSpPr>
            <a:spLocks noGrp="1"/>
          </p:cNvSpPr>
          <p:nvPr>
            <p:ph type="title"/>
          </p:nvPr>
        </p:nvSpPr>
        <p:spPr/>
        <p:txBody>
          <a:bodyPr/>
          <a:lstStyle/>
          <a:p>
            <a:pPr algn="ctr"/>
            <a:r>
              <a:rPr lang="en-US" dirty="0" smtClean="0"/>
              <a:t>So What?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70506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48200"/>
          </a:xfrm>
        </p:spPr>
        <p:txBody>
          <a:bodyPr>
            <a:normAutofit/>
          </a:bodyPr>
          <a:lstStyle/>
          <a:p>
            <a:endParaRPr lang="en-US" dirty="0" smtClean="0"/>
          </a:p>
          <a:p>
            <a:r>
              <a:rPr lang="en-US" dirty="0" smtClean="0"/>
              <a:t>Lowcountry Food Bank</a:t>
            </a:r>
          </a:p>
          <a:p>
            <a:pPr lvl="1"/>
            <a:r>
              <a:rPr lang="en-US" dirty="0"/>
              <a:t>BackPack Buddies</a:t>
            </a:r>
          </a:p>
          <a:p>
            <a:pPr lvl="1"/>
            <a:r>
              <a:rPr lang="en-US" dirty="0"/>
              <a:t>The BackPack Buddies program attacks the issue of weekend hunger for children in our community by sending children home with a backpack full of food</a:t>
            </a:r>
            <a:r>
              <a:rPr lang="en-US" dirty="0" smtClean="0"/>
              <a:t>.</a:t>
            </a:r>
          </a:p>
          <a:p>
            <a:pPr marL="365760" lvl="1" indent="0">
              <a:buNone/>
            </a:pPr>
            <a:endParaRPr lang="en-US" dirty="0" smtClean="0"/>
          </a:p>
          <a:p>
            <a:r>
              <a:rPr lang="en-US" dirty="0" smtClean="0"/>
              <a:t>Children’s Trust of South Carolina</a:t>
            </a:r>
            <a:endParaRPr lang="en-US" dirty="0"/>
          </a:p>
          <a:p>
            <a:pPr lvl="1"/>
            <a:r>
              <a:rPr lang="en-US" dirty="0" smtClean="0"/>
              <a:t>Organization that specializes in assisting children with and social, mental and economic problems. </a:t>
            </a:r>
          </a:p>
          <a:p>
            <a:endParaRPr lang="en-US" dirty="0" smtClean="0"/>
          </a:p>
        </p:txBody>
      </p:sp>
      <p:sp>
        <p:nvSpPr>
          <p:cNvPr id="3" name="Title 2"/>
          <p:cNvSpPr>
            <a:spLocks noGrp="1"/>
          </p:cNvSpPr>
          <p:nvPr>
            <p:ph type="title"/>
          </p:nvPr>
        </p:nvSpPr>
        <p:spPr/>
        <p:txBody>
          <a:bodyPr/>
          <a:lstStyle/>
          <a:p>
            <a:pPr algn="ctr"/>
            <a:r>
              <a:rPr lang="en-US" dirty="0"/>
              <a:t>W</a:t>
            </a:r>
            <a:r>
              <a:rPr lang="en-US" dirty="0" smtClean="0"/>
              <a:t>hat is being done?</a:t>
            </a:r>
            <a:endParaRPr lang="en-US" dirty="0"/>
          </a:p>
        </p:txBody>
      </p:sp>
      <p:pic>
        <p:nvPicPr>
          <p:cNvPr id="2050" name="Picture 2" descr="C:\Users\brownbj\Downloads\backpack buddie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6418" y="1371600"/>
            <a:ext cx="1600200" cy="15045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98037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552</TotalTime>
  <Words>688</Words>
  <Application>Microsoft Macintosh PowerPoint</Application>
  <PresentationFormat>On-screen Show (4:3)</PresentationFormat>
  <Paragraphs>45</Paragraphs>
  <Slides>11</Slides>
  <Notes>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Paper</vt:lpstr>
      <vt:lpstr>Poverty In Education</vt:lpstr>
      <vt:lpstr>www.urbanchildinstitue.org</vt:lpstr>
      <vt:lpstr>www.parenthood.com</vt:lpstr>
      <vt:lpstr>EDUCATION</vt:lpstr>
      <vt:lpstr>Slide 5</vt:lpstr>
      <vt:lpstr>Slide 6</vt:lpstr>
      <vt:lpstr>Slide 7</vt:lpstr>
      <vt:lpstr>So What?</vt:lpstr>
      <vt:lpstr>What is being done?</vt:lpstr>
      <vt:lpstr>Life Lesson</vt:lpstr>
      <vt:lpstr>Credits</vt:lpstr>
    </vt:vector>
  </TitlesOfParts>
  <Company>College of Charleston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Poverty In Education</dc:title>
  <dc:creator>Windows User</dc:creator>
  <cp:lastModifiedBy>Lauren Granite</cp:lastModifiedBy>
  <cp:revision>20</cp:revision>
  <dcterms:created xsi:type="dcterms:W3CDTF">2015-06-02T12:35:46Z</dcterms:created>
  <dcterms:modified xsi:type="dcterms:W3CDTF">2015-06-02T14:19:14Z</dcterms:modified>
</cp:coreProperties>
</file>