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26"/>
  </p:notesMasterIdLst>
  <p:handoutMasterIdLst>
    <p:handoutMasterId r:id="rId27"/>
  </p:handoutMasterIdLst>
  <p:sldIdLst>
    <p:sldId id="278" r:id="rId2"/>
    <p:sldId id="276" r:id="rId3"/>
    <p:sldId id="264" r:id="rId4"/>
    <p:sldId id="281" r:id="rId5"/>
    <p:sldId id="279" r:id="rId6"/>
    <p:sldId id="284" r:id="rId7"/>
    <p:sldId id="285" r:id="rId8"/>
    <p:sldId id="286" r:id="rId9"/>
    <p:sldId id="287" r:id="rId10"/>
    <p:sldId id="288" r:id="rId11"/>
    <p:sldId id="290" r:id="rId12"/>
    <p:sldId id="291" r:id="rId13"/>
    <p:sldId id="311" r:id="rId14"/>
    <p:sldId id="295" r:id="rId15"/>
    <p:sldId id="297" r:id="rId16"/>
    <p:sldId id="299" r:id="rId17"/>
    <p:sldId id="300" r:id="rId18"/>
    <p:sldId id="302" r:id="rId19"/>
    <p:sldId id="312" r:id="rId20"/>
    <p:sldId id="303" r:id="rId21"/>
    <p:sldId id="306" r:id="rId22"/>
    <p:sldId id="310" r:id="rId23"/>
    <p:sldId id="308" r:id="rId24"/>
    <p:sldId id="274" r:id="rId2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2A2"/>
    <a:srgbClr val="344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41" autoAdjust="0"/>
    <p:restoredTop sz="94434" autoAdjust="0"/>
  </p:normalViewPr>
  <p:slideViewPr>
    <p:cSldViewPr>
      <p:cViewPr>
        <p:scale>
          <a:sx n="81" d="100"/>
          <a:sy n="81" d="100"/>
        </p:scale>
        <p:origin x="-822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E139A-BEC3-48EC-93DA-28217D2C827B}" type="doc">
      <dgm:prSet loTypeId="urn:microsoft.com/office/officeart/2005/8/layout/hProcess9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hu-HU"/>
        </a:p>
      </dgm:t>
    </dgm:pt>
    <dgm:pt modelId="{35C86A92-03EE-4AB1-9903-50540EA9D0B1}">
      <dgm:prSet custT="1"/>
      <dgm:spPr/>
      <dgm:t>
        <a:bodyPr/>
        <a:lstStyle/>
        <a:p>
          <a:pPr rtl="0"/>
          <a:r>
            <a:rPr lang="hu-HU" sz="1800" b="1" dirty="0" smtClean="0"/>
            <a:t>Projekt-jellemzők</a:t>
          </a:r>
          <a:endParaRPr lang="hu-HU" sz="1800" b="1" dirty="0"/>
        </a:p>
      </dgm:t>
    </dgm:pt>
    <dgm:pt modelId="{78EB1A2B-2944-4215-89EE-530CB174B534}" type="parTrans" cxnId="{AF7FD523-2571-4CC3-A64A-93908488658E}">
      <dgm:prSet/>
      <dgm:spPr/>
      <dgm:t>
        <a:bodyPr/>
        <a:lstStyle/>
        <a:p>
          <a:endParaRPr lang="hu-HU"/>
        </a:p>
      </dgm:t>
    </dgm:pt>
    <dgm:pt modelId="{36D83194-E4CC-4B34-8FC0-B6411725D1C8}" type="sibTrans" cxnId="{AF7FD523-2571-4CC3-A64A-93908488658E}">
      <dgm:prSet/>
      <dgm:spPr/>
      <dgm:t>
        <a:bodyPr/>
        <a:lstStyle/>
        <a:p>
          <a:endParaRPr lang="hu-HU"/>
        </a:p>
      </dgm:t>
    </dgm:pt>
    <dgm:pt modelId="{89009F8C-B1F7-494E-AE09-126A7FB39E9C}">
      <dgm:prSet custT="1"/>
      <dgm:spPr/>
      <dgm:t>
        <a:bodyPr/>
        <a:lstStyle/>
        <a:p>
          <a:pPr rtl="0"/>
          <a:r>
            <a:rPr lang="hu-HU" sz="1800" b="1" dirty="0" smtClean="0"/>
            <a:t>Ráhangolódás</a:t>
          </a:r>
          <a:endParaRPr lang="hu-HU" sz="1800" b="1" dirty="0"/>
        </a:p>
      </dgm:t>
    </dgm:pt>
    <dgm:pt modelId="{84698CEB-C38C-47EB-ADE4-3A8181753619}" type="parTrans" cxnId="{82FAE491-A723-4543-9CB7-1CCC3216147D}">
      <dgm:prSet/>
      <dgm:spPr/>
      <dgm:t>
        <a:bodyPr/>
        <a:lstStyle/>
        <a:p>
          <a:endParaRPr lang="hu-HU"/>
        </a:p>
      </dgm:t>
    </dgm:pt>
    <dgm:pt modelId="{F899FAEC-5E6E-4B05-AAE9-6A535AFA6C69}" type="sibTrans" cxnId="{82FAE491-A723-4543-9CB7-1CCC3216147D}">
      <dgm:prSet/>
      <dgm:spPr/>
      <dgm:t>
        <a:bodyPr/>
        <a:lstStyle/>
        <a:p>
          <a:endParaRPr lang="hu-HU"/>
        </a:p>
      </dgm:t>
    </dgm:pt>
    <dgm:pt modelId="{9967974E-6A99-4B8E-9C7F-01B385C16551}">
      <dgm:prSet custT="1"/>
      <dgm:spPr/>
      <dgm:t>
        <a:bodyPr/>
        <a:lstStyle/>
        <a:p>
          <a:pPr rtl="0"/>
          <a:r>
            <a:rPr lang="hu-HU" sz="1800" b="1" dirty="0" smtClean="0"/>
            <a:t>Jelentés-teremtés</a:t>
          </a:r>
          <a:endParaRPr lang="hu-HU" sz="1800" b="1" dirty="0"/>
        </a:p>
      </dgm:t>
    </dgm:pt>
    <dgm:pt modelId="{59F9DCF7-265D-46EC-9AB8-AEB6954418B6}" type="parTrans" cxnId="{142A2D8B-B3C4-4CE4-8126-9381A74808C3}">
      <dgm:prSet/>
      <dgm:spPr/>
      <dgm:t>
        <a:bodyPr/>
        <a:lstStyle/>
        <a:p>
          <a:endParaRPr lang="hu-HU"/>
        </a:p>
      </dgm:t>
    </dgm:pt>
    <dgm:pt modelId="{A9D3B2DB-8237-4062-A599-3A5FE2C9A6FB}" type="sibTrans" cxnId="{142A2D8B-B3C4-4CE4-8126-9381A74808C3}">
      <dgm:prSet/>
      <dgm:spPr/>
      <dgm:t>
        <a:bodyPr/>
        <a:lstStyle/>
        <a:p>
          <a:endParaRPr lang="hu-HU"/>
        </a:p>
      </dgm:t>
    </dgm:pt>
    <dgm:pt modelId="{68FBA721-AA85-43A9-8A99-F5F48E218B1B}">
      <dgm:prSet custT="1"/>
      <dgm:spPr/>
      <dgm:t>
        <a:bodyPr/>
        <a:lstStyle/>
        <a:p>
          <a:pPr rtl="0"/>
          <a:r>
            <a:rPr lang="hu-HU" sz="1800" b="1" dirty="0" smtClean="0"/>
            <a:t>Reflexió</a:t>
          </a:r>
          <a:endParaRPr lang="hu-HU" sz="1800" b="1" dirty="0"/>
        </a:p>
      </dgm:t>
    </dgm:pt>
    <dgm:pt modelId="{7539EC34-F8E0-4296-967C-71905EE0D7E9}" type="parTrans" cxnId="{90F7A987-D2A4-4FC1-B1A2-9D4E5D64BEA2}">
      <dgm:prSet/>
      <dgm:spPr/>
      <dgm:t>
        <a:bodyPr/>
        <a:lstStyle/>
        <a:p>
          <a:endParaRPr lang="hu-HU"/>
        </a:p>
      </dgm:t>
    </dgm:pt>
    <dgm:pt modelId="{A6D1AB5D-E173-4282-B346-7F334BC49DA3}" type="sibTrans" cxnId="{90F7A987-D2A4-4FC1-B1A2-9D4E5D64BEA2}">
      <dgm:prSet/>
      <dgm:spPr/>
      <dgm:t>
        <a:bodyPr/>
        <a:lstStyle/>
        <a:p>
          <a:endParaRPr lang="hu-HU"/>
        </a:p>
      </dgm:t>
    </dgm:pt>
    <dgm:pt modelId="{6C4F0182-EF3F-4D7B-B289-C11B8FA84F31}" type="pres">
      <dgm:prSet presAssocID="{A32E139A-BEC3-48EC-93DA-28217D2C827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F4DB2DAD-36CE-4BD4-82A4-DF7E5AB9C62B}" type="pres">
      <dgm:prSet presAssocID="{A32E139A-BEC3-48EC-93DA-28217D2C827B}" presName="arrow" presStyleLbl="bgShp" presStyleIdx="0" presStyleCnt="1"/>
      <dgm:spPr/>
    </dgm:pt>
    <dgm:pt modelId="{DF9DF9E3-F492-4AFA-9A80-5A94F48F5F9F}" type="pres">
      <dgm:prSet presAssocID="{A32E139A-BEC3-48EC-93DA-28217D2C827B}" presName="linearProcess" presStyleCnt="0"/>
      <dgm:spPr/>
    </dgm:pt>
    <dgm:pt modelId="{9AA9D74E-4388-454A-83BF-E38EE25C83A4}" type="pres">
      <dgm:prSet presAssocID="{35C86A92-03EE-4AB1-9903-50540EA9D0B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FD17A1D-1532-460A-93AC-EC2732F7DA8D}" type="pres">
      <dgm:prSet presAssocID="{36D83194-E4CC-4B34-8FC0-B6411725D1C8}" presName="sibTrans" presStyleCnt="0"/>
      <dgm:spPr/>
    </dgm:pt>
    <dgm:pt modelId="{1E1E83BF-B4C2-49A4-82DF-89A69F9508E6}" type="pres">
      <dgm:prSet presAssocID="{89009F8C-B1F7-494E-AE09-126A7FB39E9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DC1D1F0-435D-4B08-894B-82BBC5067B56}" type="pres">
      <dgm:prSet presAssocID="{F899FAEC-5E6E-4B05-AAE9-6A535AFA6C69}" presName="sibTrans" presStyleCnt="0"/>
      <dgm:spPr/>
    </dgm:pt>
    <dgm:pt modelId="{624DD2B1-915D-4993-9076-F3C8B87B1173}" type="pres">
      <dgm:prSet presAssocID="{9967974E-6A99-4B8E-9C7F-01B385C1655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4EA1B03-6CB5-4392-BD7C-706B6F200690}" type="pres">
      <dgm:prSet presAssocID="{A9D3B2DB-8237-4062-A599-3A5FE2C9A6FB}" presName="sibTrans" presStyleCnt="0"/>
      <dgm:spPr/>
    </dgm:pt>
    <dgm:pt modelId="{C2A9DBE4-D3CF-4ABE-8202-EEEB5A8B79D2}" type="pres">
      <dgm:prSet presAssocID="{68FBA721-AA85-43A9-8A99-F5F48E218B1B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00ED813-1276-42D9-AE0B-1A54664825CE}" type="presOf" srcId="{A32E139A-BEC3-48EC-93DA-28217D2C827B}" destId="{6C4F0182-EF3F-4D7B-B289-C11B8FA84F31}" srcOrd="0" destOrd="0" presId="urn:microsoft.com/office/officeart/2005/8/layout/hProcess9"/>
    <dgm:cxn modelId="{6F7C8B67-5E65-4E2E-9801-33CF857D6B78}" type="presOf" srcId="{9967974E-6A99-4B8E-9C7F-01B385C16551}" destId="{624DD2B1-915D-4993-9076-F3C8B87B1173}" srcOrd="0" destOrd="0" presId="urn:microsoft.com/office/officeart/2005/8/layout/hProcess9"/>
    <dgm:cxn modelId="{142A2D8B-B3C4-4CE4-8126-9381A74808C3}" srcId="{A32E139A-BEC3-48EC-93DA-28217D2C827B}" destId="{9967974E-6A99-4B8E-9C7F-01B385C16551}" srcOrd="2" destOrd="0" parTransId="{59F9DCF7-265D-46EC-9AB8-AEB6954418B6}" sibTransId="{A9D3B2DB-8237-4062-A599-3A5FE2C9A6FB}"/>
    <dgm:cxn modelId="{F369927F-F780-49C8-A907-3A993706C7A6}" type="presOf" srcId="{68FBA721-AA85-43A9-8A99-F5F48E218B1B}" destId="{C2A9DBE4-D3CF-4ABE-8202-EEEB5A8B79D2}" srcOrd="0" destOrd="0" presId="urn:microsoft.com/office/officeart/2005/8/layout/hProcess9"/>
    <dgm:cxn modelId="{B4115B27-9813-4FB6-99BC-CC0834F0FD9D}" type="presOf" srcId="{35C86A92-03EE-4AB1-9903-50540EA9D0B1}" destId="{9AA9D74E-4388-454A-83BF-E38EE25C83A4}" srcOrd="0" destOrd="0" presId="urn:microsoft.com/office/officeart/2005/8/layout/hProcess9"/>
    <dgm:cxn modelId="{AF7FD523-2571-4CC3-A64A-93908488658E}" srcId="{A32E139A-BEC3-48EC-93DA-28217D2C827B}" destId="{35C86A92-03EE-4AB1-9903-50540EA9D0B1}" srcOrd="0" destOrd="0" parTransId="{78EB1A2B-2944-4215-89EE-530CB174B534}" sibTransId="{36D83194-E4CC-4B34-8FC0-B6411725D1C8}"/>
    <dgm:cxn modelId="{90F7A987-D2A4-4FC1-B1A2-9D4E5D64BEA2}" srcId="{A32E139A-BEC3-48EC-93DA-28217D2C827B}" destId="{68FBA721-AA85-43A9-8A99-F5F48E218B1B}" srcOrd="3" destOrd="0" parTransId="{7539EC34-F8E0-4296-967C-71905EE0D7E9}" sibTransId="{A6D1AB5D-E173-4282-B346-7F334BC49DA3}"/>
    <dgm:cxn modelId="{2DB06B83-C8D8-4C10-9F74-CC793D0EA391}" type="presOf" srcId="{89009F8C-B1F7-494E-AE09-126A7FB39E9C}" destId="{1E1E83BF-B4C2-49A4-82DF-89A69F9508E6}" srcOrd="0" destOrd="0" presId="urn:microsoft.com/office/officeart/2005/8/layout/hProcess9"/>
    <dgm:cxn modelId="{82FAE491-A723-4543-9CB7-1CCC3216147D}" srcId="{A32E139A-BEC3-48EC-93DA-28217D2C827B}" destId="{89009F8C-B1F7-494E-AE09-126A7FB39E9C}" srcOrd="1" destOrd="0" parTransId="{84698CEB-C38C-47EB-ADE4-3A8181753619}" sibTransId="{F899FAEC-5E6E-4B05-AAE9-6A535AFA6C69}"/>
    <dgm:cxn modelId="{C8A92CF7-64DA-46AB-BA6E-5683DB7345E1}" type="presParOf" srcId="{6C4F0182-EF3F-4D7B-B289-C11B8FA84F31}" destId="{F4DB2DAD-36CE-4BD4-82A4-DF7E5AB9C62B}" srcOrd="0" destOrd="0" presId="urn:microsoft.com/office/officeart/2005/8/layout/hProcess9"/>
    <dgm:cxn modelId="{C17DA763-9355-4F5A-A6E5-B5A7FE7EBE99}" type="presParOf" srcId="{6C4F0182-EF3F-4D7B-B289-C11B8FA84F31}" destId="{DF9DF9E3-F492-4AFA-9A80-5A94F48F5F9F}" srcOrd="1" destOrd="0" presId="urn:microsoft.com/office/officeart/2005/8/layout/hProcess9"/>
    <dgm:cxn modelId="{80A9957F-6C7C-45A7-89FC-826A010D6177}" type="presParOf" srcId="{DF9DF9E3-F492-4AFA-9A80-5A94F48F5F9F}" destId="{9AA9D74E-4388-454A-83BF-E38EE25C83A4}" srcOrd="0" destOrd="0" presId="urn:microsoft.com/office/officeart/2005/8/layout/hProcess9"/>
    <dgm:cxn modelId="{437A03AB-8162-448E-8C6B-36C88B2643EF}" type="presParOf" srcId="{DF9DF9E3-F492-4AFA-9A80-5A94F48F5F9F}" destId="{2FD17A1D-1532-460A-93AC-EC2732F7DA8D}" srcOrd="1" destOrd="0" presId="urn:microsoft.com/office/officeart/2005/8/layout/hProcess9"/>
    <dgm:cxn modelId="{A82B6DC9-4951-4F5B-8822-1463CDE09A78}" type="presParOf" srcId="{DF9DF9E3-F492-4AFA-9A80-5A94F48F5F9F}" destId="{1E1E83BF-B4C2-49A4-82DF-89A69F9508E6}" srcOrd="2" destOrd="0" presId="urn:microsoft.com/office/officeart/2005/8/layout/hProcess9"/>
    <dgm:cxn modelId="{6A87224B-111A-496A-9763-09294AA69DB2}" type="presParOf" srcId="{DF9DF9E3-F492-4AFA-9A80-5A94F48F5F9F}" destId="{6DC1D1F0-435D-4B08-894B-82BBC5067B56}" srcOrd="3" destOrd="0" presId="urn:microsoft.com/office/officeart/2005/8/layout/hProcess9"/>
    <dgm:cxn modelId="{3FE51591-8F90-466C-88DE-DA655B732982}" type="presParOf" srcId="{DF9DF9E3-F492-4AFA-9A80-5A94F48F5F9F}" destId="{624DD2B1-915D-4993-9076-F3C8B87B1173}" srcOrd="4" destOrd="0" presId="urn:microsoft.com/office/officeart/2005/8/layout/hProcess9"/>
    <dgm:cxn modelId="{D68C2DE4-00B5-400E-8312-618AA2E0320D}" type="presParOf" srcId="{DF9DF9E3-F492-4AFA-9A80-5A94F48F5F9F}" destId="{C4EA1B03-6CB5-4392-BD7C-706B6F200690}" srcOrd="5" destOrd="0" presId="urn:microsoft.com/office/officeart/2005/8/layout/hProcess9"/>
    <dgm:cxn modelId="{C96D4603-EEED-4A32-B5A2-DF3EFD22CD3E}" type="presParOf" srcId="{DF9DF9E3-F492-4AFA-9A80-5A94F48F5F9F}" destId="{C2A9DBE4-D3CF-4ABE-8202-EEEB5A8B79D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32BA5B0-5C8B-457E-8B44-FED8A390A233}" type="presOf" srcId="{06CE764B-0C2D-4029-A548-47A5248AC0A2}" destId="{AD321E35-0D74-481B-B141-8794CDF5C075}" srcOrd="0" destOrd="0" presId="urn:microsoft.com/office/officeart/2005/8/layout/chevron1"/>
    <dgm:cxn modelId="{13A55A25-61D6-45BE-8BD8-F9A1F3F9CAA0}" type="presOf" srcId="{422144B3-8506-4D65-A9DD-D00D8AECBB86}" destId="{458B28DB-972C-44C1-90B0-0C29939611AF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1C35EB55-6B5C-4FE3-9462-8B04BD6FD16F}" type="presOf" srcId="{2C75D99E-7C56-4AC2-B024-F50B1F73BC1A}" destId="{970D2571-124F-42D4-AE94-90FB94F3F6E9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D2BE40AC-5F87-4233-8250-62C218482EF3}" type="presOf" srcId="{07582B32-7171-4EEA-9C2C-90E80C83C901}" destId="{D5A57B91-5F74-4DFD-88B3-1AEC25DE64A9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F2BF31FA-4CFF-44B2-A3E2-6E5B3196301C}" type="presOf" srcId="{BA1A9FD0-0ED6-4656-9DD0-694458C21196}" destId="{9968B24A-035E-4C20-AF28-27D72B4F3131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1AB2B592-357C-428A-AFDF-7EE253541FF4}" type="presParOf" srcId="{970D2571-124F-42D4-AE94-90FB94F3F6E9}" destId="{AD321E35-0D74-481B-B141-8794CDF5C075}" srcOrd="0" destOrd="0" presId="urn:microsoft.com/office/officeart/2005/8/layout/chevron1"/>
    <dgm:cxn modelId="{F5242183-A979-4A6D-AECB-673D40033771}" type="presParOf" srcId="{970D2571-124F-42D4-AE94-90FB94F3F6E9}" destId="{D8B84487-5FEC-4C05-A7AE-7D74CD9CD5DC}" srcOrd="1" destOrd="0" presId="urn:microsoft.com/office/officeart/2005/8/layout/chevron1"/>
    <dgm:cxn modelId="{F5FC9CC8-13A3-45B2-AC64-05A5F2BD4137}" type="presParOf" srcId="{970D2571-124F-42D4-AE94-90FB94F3F6E9}" destId="{458B28DB-972C-44C1-90B0-0C29939611AF}" srcOrd="2" destOrd="0" presId="urn:microsoft.com/office/officeart/2005/8/layout/chevron1"/>
    <dgm:cxn modelId="{075A1110-A061-4DEA-9F8B-ED66B636029C}" type="presParOf" srcId="{970D2571-124F-42D4-AE94-90FB94F3F6E9}" destId="{0E6EAFB2-1DE4-4830-86A5-508AFB79E45B}" srcOrd="3" destOrd="0" presId="urn:microsoft.com/office/officeart/2005/8/layout/chevron1"/>
    <dgm:cxn modelId="{238744DE-F21B-4BD5-8E62-4148C4EB3A70}" type="presParOf" srcId="{970D2571-124F-42D4-AE94-90FB94F3F6E9}" destId="{D5A57B91-5F74-4DFD-88B3-1AEC25DE64A9}" srcOrd="4" destOrd="0" presId="urn:microsoft.com/office/officeart/2005/8/layout/chevron1"/>
    <dgm:cxn modelId="{0EC04C5B-5B5E-4DC3-A568-3CA7AA96698F}" type="presParOf" srcId="{970D2571-124F-42D4-AE94-90FB94F3F6E9}" destId="{F594BF27-4A5E-4165-AFBF-1F8303547639}" srcOrd="5" destOrd="0" presId="urn:microsoft.com/office/officeart/2005/8/layout/chevron1"/>
    <dgm:cxn modelId="{F454B0A1-494A-4BA9-A6E0-DAAFE51AD096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7CFC3DB-38C2-4F26-9844-722DDD4AF1E8}" type="presOf" srcId="{07582B32-7171-4EEA-9C2C-90E80C83C901}" destId="{D5A57B91-5F74-4DFD-88B3-1AEC25DE64A9}" srcOrd="0" destOrd="0" presId="urn:microsoft.com/office/officeart/2005/8/layout/chevron1"/>
    <dgm:cxn modelId="{16DDF815-B940-4FE8-9CFA-FAFAC3FA2DF8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6CC5479E-FABA-4AB8-A6FD-593D3DD53583}" type="presOf" srcId="{2C75D99E-7C56-4AC2-B024-F50B1F73BC1A}" destId="{970D2571-124F-42D4-AE94-90FB94F3F6E9}" srcOrd="0" destOrd="0" presId="urn:microsoft.com/office/officeart/2005/8/layout/chevron1"/>
    <dgm:cxn modelId="{D98316CF-1AE3-48AF-B803-DA8E493720E1}" type="presOf" srcId="{BA1A9FD0-0ED6-4656-9DD0-694458C21196}" destId="{9968B24A-035E-4C20-AF28-27D72B4F3131}" srcOrd="0" destOrd="0" presId="urn:microsoft.com/office/officeart/2005/8/layout/chevron1"/>
    <dgm:cxn modelId="{704B6C6D-B5B1-4976-B158-047EB97EF542}" type="presOf" srcId="{06CE764B-0C2D-4029-A548-47A5248AC0A2}" destId="{AD321E35-0D74-481B-B141-8794CDF5C075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27783345-E3D4-4A98-BBB6-CEA0071B990B}" type="presParOf" srcId="{970D2571-124F-42D4-AE94-90FB94F3F6E9}" destId="{AD321E35-0D74-481B-B141-8794CDF5C075}" srcOrd="0" destOrd="0" presId="urn:microsoft.com/office/officeart/2005/8/layout/chevron1"/>
    <dgm:cxn modelId="{209FD361-D10A-4879-8BA9-D8EB4E350BAD}" type="presParOf" srcId="{970D2571-124F-42D4-AE94-90FB94F3F6E9}" destId="{D8B84487-5FEC-4C05-A7AE-7D74CD9CD5DC}" srcOrd="1" destOrd="0" presId="urn:microsoft.com/office/officeart/2005/8/layout/chevron1"/>
    <dgm:cxn modelId="{31F885FA-7A53-4CE0-A264-36333E9EF935}" type="presParOf" srcId="{970D2571-124F-42D4-AE94-90FB94F3F6E9}" destId="{458B28DB-972C-44C1-90B0-0C29939611AF}" srcOrd="2" destOrd="0" presId="urn:microsoft.com/office/officeart/2005/8/layout/chevron1"/>
    <dgm:cxn modelId="{CFC609B5-24C2-4BAA-8B60-175F6B940CB2}" type="presParOf" srcId="{970D2571-124F-42D4-AE94-90FB94F3F6E9}" destId="{0E6EAFB2-1DE4-4830-86A5-508AFB79E45B}" srcOrd="3" destOrd="0" presId="urn:microsoft.com/office/officeart/2005/8/layout/chevron1"/>
    <dgm:cxn modelId="{647D1C3B-CCC0-4DD6-8BE3-EA2093393416}" type="presParOf" srcId="{970D2571-124F-42D4-AE94-90FB94F3F6E9}" destId="{D5A57B91-5F74-4DFD-88B3-1AEC25DE64A9}" srcOrd="4" destOrd="0" presId="urn:microsoft.com/office/officeart/2005/8/layout/chevron1"/>
    <dgm:cxn modelId="{9F9A0A98-3639-4925-9AE1-CCAABE56B42D}" type="presParOf" srcId="{970D2571-124F-42D4-AE94-90FB94F3F6E9}" destId="{F594BF27-4A5E-4165-AFBF-1F8303547639}" srcOrd="5" destOrd="0" presId="urn:microsoft.com/office/officeart/2005/8/layout/chevron1"/>
    <dgm:cxn modelId="{894BBC74-52CE-4E72-BFFD-BD466FC536DA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5341CF2-F9E9-412C-9D56-8C8C654FCDE7}" type="presOf" srcId="{06CE764B-0C2D-4029-A548-47A5248AC0A2}" destId="{AD321E35-0D74-481B-B141-8794CDF5C075}" srcOrd="0" destOrd="0" presId="urn:microsoft.com/office/officeart/2005/8/layout/chevron1"/>
    <dgm:cxn modelId="{E7952E62-48CD-4CC7-8FBB-70B9A150A926}" type="presOf" srcId="{BA1A9FD0-0ED6-4656-9DD0-694458C21196}" destId="{9968B24A-035E-4C20-AF28-27D72B4F3131}" srcOrd="0" destOrd="0" presId="urn:microsoft.com/office/officeart/2005/8/layout/chevron1"/>
    <dgm:cxn modelId="{C2491E88-D0D8-4842-937C-361632D8B355}" type="presOf" srcId="{07582B32-7171-4EEA-9C2C-90E80C83C901}" destId="{D5A57B91-5F74-4DFD-88B3-1AEC25DE64A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FABB6034-F03A-4D5A-9301-C36268598FB8}" type="presOf" srcId="{422144B3-8506-4D65-A9DD-D00D8AECBB86}" destId="{458B28DB-972C-44C1-90B0-0C29939611AF}" srcOrd="0" destOrd="0" presId="urn:microsoft.com/office/officeart/2005/8/layout/chevron1"/>
    <dgm:cxn modelId="{D0B0C467-5929-4429-8CC0-C3B7B4964885}" type="presOf" srcId="{2C75D99E-7C56-4AC2-B024-F50B1F73BC1A}" destId="{970D2571-124F-42D4-AE94-90FB94F3F6E9}" srcOrd="0" destOrd="0" presId="urn:microsoft.com/office/officeart/2005/8/layout/chevron1"/>
    <dgm:cxn modelId="{EDBFC712-E8BF-45C9-AA03-D845F30AF132}" type="presParOf" srcId="{970D2571-124F-42D4-AE94-90FB94F3F6E9}" destId="{AD321E35-0D74-481B-B141-8794CDF5C075}" srcOrd="0" destOrd="0" presId="urn:microsoft.com/office/officeart/2005/8/layout/chevron1"/>
    <dgm:cxn modelId="{EAB2DEE3-A68F-4990-8ECD-30DC97EB457F}" type="presParOf" srcId="{970D2571-124F-42D4-AE94-90FB94F3F6E9}" destId="{D8B84487-5FEC-4C05-A7AE-7D74CD9CD5DC}" srcOrd="1" destOrd="0" presId="urn:microsoft.com/office/officeart/2005/8/layout/chevron1"/>
    <dgm:cxn modelId="{2A5CAB17-77BF-483B-B47D-307A47A69BA2}" type="presParOf" srcId="{970D2571-124F-42D4-AE94-90FB94F3F6E9}" destId="{458B28DB-972C-44C1-90B0-0C29939611AF}" srcOrd="2" destOrd="0" presId="urn:microsoft.com/office/officeart/2005/8/layout/chevron1"/>
    <dgm:cxn modelId="{4647FF24-E8CC-48C9-B7C7-49C9ABCFA662}" type="presParOf" srcId="{970D2571-124F-42D4-AE94-90FB94F3F6E9}" destId="{0E6EAFB2-1DE4-4830-86A5-508AFB79E45B}" srcOrd="3" destOrd="0" presId="urn:microsoft.com/office/officeart/2005/8/layout/chevron1"/>
    <dgm:cxn modelId="{75528759-9C3D-4163-B657-59109FD8FCCE}" type="presParOf" srcId="{970D2571-124F-42D4-AE94-90FB94F3F6E9}" destId="{D5A57B91-5F74-4DFD-88B3-1AEC25DE64A9}" srcOrd="4" destOrd="0" presId="urn:microsoft.com/office/officeart/2005/8/layout/chevron1"/>
    <dgm:cxn modelId="{C35206DC-87F6-4174-83F5-22B6AFA1D0C8}" type="presParOf" srcId="{970D2571-124F-42D4-AE94-90FB94F3F6E9}" destId="{F594BF27-4A5E-4165-AFBF-1F8303547639}" srcOrd="5" destOrd="0" presId="urn:microsoft.com/office/officeart/2005/8/layout/chevron1"/>
    <dgm:cxn modelId="{8A0EF245-DF96-4F41-A4F2-8859D94C1F52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3DA5E46-58BD-406E-A512-440A25F93971}" type="presOf" srcId="{06CE764B-0C2D-4029-A548-47A5248AC0A2}" destId="{AD321E35-0D74-481B-B141-8794CDF5C075}" srcOrd="0" destOrd="0" presId="urn:microsoft.com/office/officeart/2005/8/layout/chevron1"/>
    <dgm:cxn modelId="{48599359-FC22-436A-BD36-92A962B2C33C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33581CE4-CA05-4373-99EC-6EFBD9B06218}" type="presOf" srcId="{2C75D99E-7C56-4AC2-B024-F50B1F73BC1A}" destId="{970D2571-124F-42D4-AE94-90FB94F3F6E9}" srcOrd="0" destOrd="0" presId="urn:microsoft.com/office/officeart/2005/8/layout/chevron1"/>
    <dgm:cxn modelId="{E36B5EBD-D992-40D4-8733-404A4186E78E}" type="presOf" srcId="{BA1A9FD0-0ED6-4656-9DD0-694458C21196}" destId="{9968B24A-035E-4C20-AF28-27D72B4F3131}" srcOrd="0" destOrd="0" presId="urn:microsoft.com/office/officeart/2005/8/layout/chevron1"/>
    <dgm:cxn modelId="{8355F8F9-579A-4650-BC77-526A56C88E80}" type="presOf" srcId="{07582B32-7171-4EEA-9C2C-90E80C83C901}" destId="{D5A57B91-5F74-4DFD-88B3-1AEC25DE64A9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C571AFD7-B08A-4EC5-A72E-685B19532474}" type="presParOf" srcId="{970D2571-124F-42D4-AE94-90FB94F3F6E9}" destId="{AD321E35-0D74-481B-B141-8794CDF5C075}" srcOrd="0" destOrd="0" presId="urn:microsoft.com/office/officeart/2005/8/layout/chevron1"/>
    <dgm:cxn modelId="{8296715E-4BA9-43F3-9E90-2EA02EE83088}" type="presParOf" srcId="{970D2571-124F-42D4-AE94-90FB94F3F6E9}" destId="{D8B84487-5FEC-4C05-A7AE-7D74CD9CD5DC}" srcOrd="1" destOrd="0" presId="urn:microsoft.com/office/officeart/2005/8/layout/chevron1"/>
    <dgm:cxn modelId="{9E09907A-99BC-4997-8328-E072CF579809}" type="presParOf" srcId="{970D2571-124F-42D4-AE94-90FB94F3F6E9}" destId="{458B28DB-972C-44C1-90B0-0C29939611AF}" srcOrd="2" destOrd="0" presId="urn:microsoft.com/office/officeart/2005/8/layout/chevron1"/>
    <dgm:cxn modelId="{417D4502-481D-46CF-B624-4013A0DC4593}" type="presParOf" srcId="{970D2571-124F-42D4-AE94-90FB94F3F6E9}" destId="{0E6EAFB2-1DE4-4830-86A5-508AFB79E45B}" srcOrd="3" destOrd="0" presId="urn:microsoft.com/office/officeart/2005/8/layout/chevron1"/>
    <dgm:cxn modelId="{F49B7902-08BC-4EB1-9632-A0C16A1F3325}" type="presParOf" srcId="{970D2571-124F-42D4-AE94-90FB94F3F6E9}" destId="{D5A57B91-5F74-4DFD-88B3-1AEC25DE64A9}" srcOrd="4" destOrd="0" presId="urn:microsoft.com/office/officeart/2005/8/layout/chevron1"/>
    <dgm:cxn modelId="{66361679-D804-4552-83C5-B02AF54D2809}" type="presParOf" srcId="{970D2571-124F-42D4-AE94-90FB94F3F6E9}" destId="{F594BF27-4A5E-4165-AFBF-1F8303547639}" srcOrd="5" destOrd="0" presId="urn:microsoft.com/office/officeart/2005/8/layout/chevron1"/>
    <dgm:cxn modelId="{A34B9A2F-5A88-46A3-B54C-A634D94191C8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30404ED-51E8-4D6D-9418-1C13059F1B01}" type="presOf" srcId="{BA1A9FD0-0ED6-4656-9DD0-694458C21196}" destId="{9968B24A-035E-4C20-AF28-27D72B4F3131}" srcOrd="0" destOrd="0" presId="urn:microsoft.com/office/officeart/2005/8/layout/chevron1"/>
    <dgm:cxn modelId="{3FDF5661-3D5B-401C-A4F9-2C85CF5EAA08}" type="presOf" srcId="{06CE764B-0C2D-4029-A548-47A5248AC0A2}" destId="{AD321E35-0D74-481B-B141-8794CDF5C075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C4196F54-5543-416C-BB54-6AC7B07CB8E9}" type="presOf" srcId="{2C75D99E-7C56-4AC2-B024-F50B1F73BC1A}" destId="{970D2571-124F-42D4-AE94-90FB94F3F6E9}" srcOrd="0" destOrd="0" presId="urn:microsoft.com/office/officeart/2005/8/layout/chevron1"/>
    <dgm:cxn modelId="{9C971CC3-440B-4ECC-ABF8-67E9F625F26F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48B015D0-3CDC-419F-8E7F-C4994346EAFF}" type="presOf" srcId="{07582B32-7171-4EEA-9C2C-90E80C83C901}" destId="{D5A57B91-5F74-4DFD-88B3-1AEC25DE64A9}" srcOrd="0" destOrd="0" presId="urn:microsoft.com/office/officeart/2005/8/layout/chevron1"/>
    <dgm:cxn modelId="{EACDF62D-D261-4A14-AB15-E4418B7C0056}" type="presParOf" srcId="{970D2571-124F-42D4-AE94-90FB94F3F6E9}" destId="{AD321E35-0D74-481B-B141-8794CDF5C075}" srcOrd="0" destOrd="0" presId="urn:microsoft.com/office/officeart/2005/8/layout/chevron1"/>
    <dgm:cxn modelId="{DC3E4278-9746-40BD-9069-E21F01BFCF4E}" type="presParOf" srcId="{970D2571-124F-42D4-AE94-90FB94F3F6E9}" destId="{D8B84487-5FEC-4C05-A7AE-7D74CD9CD5DC}" srcOrd="1" destOrd="0" presId="urn:microsoft.com/office/officeart/2005/8/layout/chevron1"/>
    <dgm:cxn modelId="{4192925F-5374-47B7-B39A-D05494631504}" type="presParOf" srcId="{970D2571-124F-42D4-AE94-90FB94F3F6E9}" destId="{458B28DB-972C-44C1-90B0-0C29939611AF}" srcOrd="2" destOrd="0" presId="urn:microsoft.com/office/officeart/2005/8/layout/chevron1"/>
    <dgm:cxn modelId="{E0D5C0DF-BAFB-4F1C-BDD9-DEEE4C2B2988}" type="presParOf" srcId="{970D2571-124F-42D4-AE94-90FB94F3F6E9}" destId="{0E6EAFB2-1DE4-4830-86A5-508AFB79E45B}" srcOrd="3" destOrd="0" presId="urn:microsoft.com/office/officeart/2005/8/layout/chevron1"/>
    <dgm:cxn modelId="{35763060-3EDD-431A-BA43-31C99D87FFDA}" type="presParOf" srcId="{970D2571-124F-42D4-AE94-90FB94F3F6E9}" destId="{D5A57B91-5F74-4DFD-88B3-1AEC25DE64A9}" srcOrd="4" destOrd="0" presId="urn:microsoft.com/office/officeart/2005/8/layout/chevron1"/>
    <dgm:cxn modelId="{3A0510C5-212F-41A0-AD87-00380EB6F62F}" type="presParOf" srcId="{970D2571-124F-42D4-AE94-90FB94F3F6E9}" destId="{F594BF27-4A5E-4165-AFBF-1F8303547639}" srcOrd="5" destOrd="0" presId="urn:microsoft.com/office/officeart/2005/8/layout/chevron1"/>
    <dgm:cxn modelId="{0540F031-4FC9-443D-970B-1436D5AC5909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1E1A529-F668-4482-9272-098C301F6909}" type="presOf" srcId="{07582B32-7171-4EEA-9C2C-90E80C83C901}" destId="{D5A57B91-5F74-4DFD-88B3-1AEC25DE64A9}" srcOrd="0" destOrd="0" presId="urn:microsoft.com/office/officeart/2005/8/layout/chevron1"/>
    <dgm:cxn modelId="{39DF0800-9B15-4306-B974-5057B96B820D}" type="presOf" srcId="{2C75D99E-7C56-4AC2-B024-F50B1F73BC1A}" destId="{970D2571-124F-42D4-AE94-90FB94F3F6E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F15B83DA-A76E-4B84-8F89-0369C335823D}" type="presOf" srcId="{06CE764B-0C2D-4029-A548-47A5248AC0A2}" destId="{AD321E35-0D74-481B-B141-8794CDF5C075}" srcOrd="0" destOrd="0" presId="urn:microsoft.com/office/officeart/2005/8/layout/chevron1"/>
    <dgm:cxn modelId="{7DF7B99C-2A1D-4415-A087-AAEAE6F0A0FC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9C0CC3BA-4C6A-458F-8043-7A9E782C9EF8}" type="presOf" srcId="{BA1A9FD0-0ED6-4656-9DD0-694458C21196}" destId="{9968B24A-035E-4C20-AF28-27D72B4F3131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4C60BC05-F884-46DE-9478-0C28A28ADEB4}" type="presParOf" srcId="{970D2571-124F-42D4-AE94-90FB94F3F6E9}" destId="{AD321E35-0D74-481B-B141-8794CDF5C075}" srcOrd="0" destOrd="0" presId="urn:microsoft.com/office/officeart/2005/8/layout/chevron1"/>
    <dgm:cxn modelId="{E18201F1-C930-4268-875F-3CB27AA9A3BC}" type="presParOf" srcId="{970D2571-124F-42D4-AE94-90FB94F3F6E9}" destId="{D8B84487-5FEC-4C05-A7AE-7D74CD9CD5DC}" srcOrd="1" destOrd="0" presId="urn:microsoft.com/office/officeart/2005/8/layout/chevron1"/>
    <dgm:cxn modelId="{8BEC0558-0315-4C01-AEDE-7B3A61EE5CB6}" type="presParOf" srcId="{970D2571-124F-42D4-AE94-90FB94F3F6E9}" destId="{458B28DB-972C-44C1-90B0-0C29939611AF}" srcOrd="2" destOrd="0" presId="urn:microsoft.com/office/officeart/2005/8/layout/chevron1"/>
    <dgm:cxn modelId="{B410D22C-2BAB-48EB-9546-484CA4C728CF}" type="presParOf" srcId="{970D2571-124F-42D4-AE94-90FB94F3F6E9}" destId="{0E6EAFB2-1DE4-4830-86A5-508AFB79E45B}" srcOrd="3" destOrd="0" presId="urn:microsoft.com/office/officeart/2005/8/layout/chevron1"/>
    <dgm:cxn modelId="{F6766C9F-8923-4CE6-9093-B7FC70E7E192}" type="presParOf" srcId="{970D2571-124F-42D4-AE94-90FB94F3F6E9}" destId="{D5A57B91-5F74-4DFD-88B3-1AEC25DE64A9}" srcOrd="4" destOrd="0" presId="urn:microsoft.com/office/officeart/2005/8/layout/chevron1"/>
    <dgm:cxn modelId="{845BB249-E284-4263-B63C-A7C740A01E70}" type="presParOf" srcId="{970D2571-124F-42D4-AE94-90FB94F3F6E9}" destId="{F594BF27-4A5E-4165-AFBF-1F8303547639}" srcOrd="5" destOrd="0" presId="urn:microsoft.com/office/officeart/2005/8/layout/chevron1"/>
    <dgm:cxn modelId="{6A342668-33DF-4939-B81E-303485ABA91E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68D30B9-B996-4687-AA4B-2284D5F70CF5}" type="presOf" srcId="{BA1A9FD0-0ED6-4656-9DD0-694458C21196}" destId="{9968B24A-035E-4C20-AF28-27D72B4F3131}" srcOrd="0" destOrd="0" presId="urn:microsoft.com/office/officeart/2005/8/layout/chevron1"/>
    <dgm:cxn modelId="{86CE2ADC-CAF8-4322-BE83-A8A625357196}" type="presOf" srcId="{07582B32-7171-4EEA-9C2C-90E80C83C901}" destId="{D5A57B91-5F74-4DFD-88B3-1AEC25DE64A9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7012C1C9-F3A9-4269-909A-95202D32EE27}" type="presOf" srcId="{422144B3-8506-4D65-A9DD-D00D8AECBB86}" destId="{458B28DB-972C-44C1-90B0-0C29939611AF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678E7CBC-5FE8-421E-AE66-B0429438E33E}" type="presOf" srcId="{2C75D99E-7C56-4AC2-B024-F50B1F73BC1A}" destId="{970D2571-124F-42D4-AE94-90FB94F3F6E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9C71ED60-3D35-480E-AD61-C49C1551266B}" type="presOf" srcId="{06CE764B-0C2D-4029-A548-47A5248AC0A2}" destId="{AD321E35-0D74-481B-B141-8794CDF5C075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E133C3FF-D86E-4AE5-8A74-734E39B0ED69}" type="presParOf" srcId="{970D2571-124F-42D4-AE94-90FB94F3F6E9}" destId="{AD321E35-0D74-481B-B141-8794CDF5C075}" srcOrd="0" destOrd="0" presId="urn:microsoft.com/office/officeart/2005/8/layout/chevron1"/>
    <dgm:cxn modelId="{93B8782F-3F41-4616-BEF6-579B3009F3FD}" type="presParOf" srcId="{970D2571-124F-42D4-AE94-90FB94F3F6E9}" destId="{D8B84487-5FEC-4C05-A7AE-7D74CD9CD5DC}" srcOrd="1" destOrd="0" presId="urn:microsoft.com/office/officeart/2005/8/layout/chevron1"/>
    <dgm:cxn modelId="{47279C17-D25D-46FF-B805-E97A20102AC7}" type="presParOf" srcId="{970D2571-124F-42D4-AE94-90FB94F3F6E9}" destId="{458B28DB-972C-44C1-90B0-0C29939611AF}" srcOrd="2" destOrd="0" presId="urn:microsoft.com/office/officeart/2005/8/layout/chevron1"/>
    <dgm:cxn modelId="{175E5862-C0ED-415A-B499-FDF65F246CB3}" type="presParOf" srcId="{970D2571-124F-42D4-AE94-90FB94F3F6E9}" destId="{0E6EAFB2-1DE4-4830-86A5-508AFB79E45B}" srcOrd="3" destOrd="0" presId="urn:microsoft.com/office/officeart/2005/8/layout/chevron1"/>
    <dgm:cxn modelId="{1BC720E5-8D37-49A8-BEF1-2FC17E029667}" type="presParOf" srcId="{970D2571-124F-42D4-AE94-90FB94F3F6E9}" destId="{D5A57B91-5F74-4DFD-88B3-1AEC25DE64A9}" srcOrd="4" destOrd="0" presId="urn:microsoft.com/office/officeart/2005/8/layout/chevron1"/>
    <dgm:cxn modelId="{826CDA3F-90BC-4B90-ABD9-04C49A6E1EA2}" type="presParOf" srcId="{970D2571-124F-42D4-AE94-90FB94F3F6E9}" destId="{F594BF27-4A5E-4165-AFBF-1F8303547639}" srcOrd="5" destOrd="0" presId="urn:microsoft.com/office/officeart/2005/8/layout/chevron1"/>
    <dgm:cxn modelId="{9D16EC90-E8B0-43E9-90D9-FFA473CAD5DB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975945C-EC00-4464-8E9B-2385EBED784F}" type="presOf" srcId="{06CE764B-0C2D-4029-A548-47A5248AC0A2}" destId="{AD321E35-0D74-481B-B141-8794CDF5C075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C7680B83-42F1-48B9-B689-B3A8C41AFB79}" type="presOf" srcId="{BA1A9FD0-0ED6-4656-9DD0-694458C21196}" destId="{9968B24A-035E-4C20-AF28-27D72B4F3131}" srcOrd="0" destOrd="0" presId="urn:microsoft.com/office/officeart/2005/8/layout/chevron1"/>
    <dgm:cxn modelId="{FF908F96-6668-425F-8616-D8AB227353BB}" type="presOf" srcId="{2C75D99E-7C56-4AC2-B024-F50B1F73BC1A}" destId="{970D2571-124F-42D4-AE94-90FB94F3F6E9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D7F438C5-2705-483D-AA89-51B1164EF27B}" type="presOf" srcId="{422144B3-8506-4D65-A9DD-D00D8AECBB86}" destId="{458B28DB-972C-44C1-90B0-0C29939611AF}" srcOrd="0" destOrd="0" presId="urn:microsoft.com/office/officeart/2005/8/layout/chevron1"/>
    <dgm:cxn modelId="{BF7AD294-39F4-4C77-81BA-D5D14B9D14F0}" type="presOf" srcId="{07582B32-7171-4EEA-9C2C-90E80C83C901}" destId="{D5A57B91-5F74-4DFD-88B3-1AEC25DE64A9}" srcOrd="0" destOrd="0" presId="urn:microsoft.com/office/officeart/2005/8/layout/chevron1"/>
    <dgm:cxn modelId="{C9F85361-22E6-4DD6-9E9C-0014AB40BC2A}" type="presParOf" srcId="{970D2571-124F-42D4-AE94-90FB94F3F6E9}" destId="{AD321E35-0D74-481B-B141-8794CDF5C075}" srcOrd="0" destOrd="0" presId="urn:microsoft.com/office/officeart/2005/8/layout/chevron1"/>
    <dgm:cxn modelId="{09D1AF3F-B32C-4500-A35B-7F771711A322}" type="presParOf" srcId="{970D2571-124F-42D4-AE94-90FB94F3F6E9}" destId="{D8B84487-5FEC-4C05-A7AE-7D74CD9CD5DC}" srcOrd="1" destOrd="0" presId="urn:microsoft.com/office/officeart/2005/8/layout/chevron1"/>
    <dgm:cxn modelId="{A03064A3-5612-4812-BBAE-6A12202445D5}" type="presParOf" srcId="{970D2571-124F-42D4-AE94-90FB94F3F6E9}" destId="{458B28DB-972C-44C1-90B0-0C29939611AF}" srcOrd="2" destOrd="0" presId="urn:microsoft.com/office/officeart/2005/8/layout/chevron1"/>
    <dgm:cxn modelId="{B3E9ACA2-575D-4F5A-9903-039079B903A6}" type="presParOf" srcId="{970D2571-124F-42D4-AE94-90FB94F3F6E9}" destId="{0E6EAFB2-1DE4-4830-86A5-508AFB79E45B}" srcOrd="3" destOrd="0" presId="urn:microsoft.com/office/officeart/2005/8/layout/chevron1"/>
    <dgm:cxn modelId="{8C00CFB8-888D-4D15-BFB1-1F71802CB8B9}" type="presParOf" srcId="{970D2571-124F-42D4-AE94-90FB94F3F6E9}" destId="{D5A57B91-5F74-4DFD-88B3-1AEC25DE64A9}" srcOrd="4" destOrd="0" presId="urn:microsoft.com/office/officeart/2005/8/layout/chevron1"/>
    <dgm:cxn modelId="{2C553204-2A6D-4F89-A54B-5CAEF86D902A}" type="presParOf" srcId="{970D2571-124F-42D4-AE94-90FB94F3F6E9}" destId="{F594BF27-4A5E-4165-AFBF-1F8303547639}" srcOrd="5" destOrd="0" presId="urn:microsoft.com/office/officeart/2005/8/layout/chevron1"/>
    <dgm:cxn modelId="{D423BE19-5E98-40CB-A042-20B21F2F5546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012AF4C-2E66-4C32-988B-234CA354B99A}" type="presOf" srcId="{2C75D99E-7C56-4AC2-B024-F50B1F73BC1A}" destId="{970D2571-124F-42D4-AE94-90FB94F3F6E9}" srcOrd="0" destOrd="0" presId="urn:microsoft.com/office/officeart/2005/8/layout/chevron1"/>
    <dgm:cxn modelId="{1AC81730-729C-4525-99B4-9B789DAB19FF}" type="presOf" srcId="{422144B3-8506-4D65-A9DD-D00D8AECBB86}" destId="{458B28DB-972C-44C1-90B0-0C29939611AF}" srcOrd="0" destOrd="0" presId="urn:microsoft.com/office/officeart/2005/8/layout/chevron1"/>
    <dgm:cxn modelId="{46998092-5E8E-4C82-A463-0D7952DEE524}" type="presOf" srcId="{07582B32-7171-4EEA-9C2C-90E80C83C901}" destId="{D5A57B91-5F74-4DFD-88B3-1AEC25DE64A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982C1337-2CBB-4607-850A-8A98A97A08D8}" type="presOf" srcId="{06CE764B-0C2D-4029-A548-47A5248AC0A2}" destId="{AD321E35-0D74-481B-B141-8794CDF5C075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FEB7ADD8-7B98-4695-8FB0-C848967F5891}" type="presOf" srcId="{BA1A9FD0-0ED6-4656-9DD0-694458C21196}" destId="{9968B24A-035E-4C20-AF28-27D72B4F3131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C23FC4D6-30F4-4B04-8C7C-59232D859666}" type="presParOf" srcId="{970D2571-124F-42D4-AE94-90FB94F3F6E9}" destId="{AD321E35-0D74-481B-B141-8794CDF5C075}" srcOrd="0" destOrd="0" presId="urn:microsoft.com/office/officeart/2005/8/layout/chevron1"/>
    <dgm:cxn modelId="{837C7982-5F2B-44C1-A095-7587FB531B25}" type="presParOf" srcId="{970D2571-124F-42D4-AE94-90FB94F3F6E9}" destId="{D8B84487-5FEC-4C05-A7AE-7D74CD9CD5DC}" srcOrd="1" destOrd="0" presId="urn:microsoft.com/office/officeart/2005/8/layout/chevron1"/>
    <dgm:cxn modelId="{99DB4327-0DB6-4CB7-816B-3EF4462D294C}" type="presParOf" srcId="{970D2571-124F-42D4-AE94-90FB94F3F6E9}" destId="{458B28DB-972C-44C1-90B0-0C29939611AF}" srcOrd="2" destOrd="0" presId="urn:microsoft.com/office/officeart/2005/8/layout/chevron1"/>
    <dgm:cxn modelId="{9D9749CF-31E9-4726-8520-B8DEEDE0DF02}" type="presParOf" srcId="{970D2571-124F-42D4-AE94-90FB94F3F6E9}" destId="{0E6EAFB2-1DE4-4830-86A5-508AFB79E45B}" srcOrd="3" destOrd="0" presId="urn:microsoft.com/office/officeart/2005/8/layout/chevron1"/>
    <dgm:cxn modelId="{CC45E454-A7FC-481B-AECD-99A522E416BC}" type="presParOf" srcId="{970D2571-124F-42D4-AE94-90FB94F3F6E9}" destId="{D5A57B91-5F74-4DFD-88B3-1AEC25DE64A9}" srcOrd="4" destOrd="0" presId="urn:microsoft.com/office/officeart/2005/8/layout/chevron1"/>
    <dgm:cxn modelId="{F2ED51A2-9426-421C-93C0-1C38E1373D76}" type="presParOf" srcId="{970D2571-124F-42D4-AE94-90FB94F3F6E9}" destId="{F594BF27-4A5E-4165-AFBF-1F8303547639}" srcOrd="5" destOrd="0" presId="urn:microsoft.com/office/officeart/2005/8/layout/chevron1"/>
    <dgm:cxn modelId="{B2B382BE-11A7-4238-B1E9-C50B80A1FCD2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9251D5DC-5A04-4596-A5DF-EC7769861C62}" type="presOf" srcId="{07582B32-7171-4EEA-9C2C-90E80C83C901}" destId="{D5A57B91-5F74-4DFD-88B3-1AEC25DE64A9}" srcOrd="0" destOrd="0" presId="urn:microsoft.com/office/officeart/2005/8/layout/chevron1"/>
    <dgm:cxn modelId="{E6095896-D803-40E0-9706-904824A6BE2D}" type="presOf" srcId="{06CE764B-0C2D-4029-A548-47A5248AC0A2}" destId="{AD321E35-0D74-481B-B141-8794CDF5C075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9C8F6474-86D2-4628-AFBD-29FBB9D3D3A8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4964DD47-2F08-422D-9193-2D44DFE47469}" type="presOf" srcId="{BA1A9FD0-0ED6-4656-9DD0-694458C21196}" destId="{9968B24A-035E-4C20-AF28-27D72B4F3131}" srcOrd="0" destOrd="0" presId="urn:microsoft.com/office/officeart/2005/8/layout/chevron1"/>
    <dgm:cxn modelId="{C469237D-90AB-4CFB-9BDF-E54A9867D550}" type="presOf" srcId="{2C75D99E-7C56-4AC2-B024-F50B1F73BC1A}" destId="{970D2571-124F-42D4-AE94-90FB94F3F6E9}" srcOrd="0" destOrd="0" presId="urn:microsoft.com/office/officeart/2005/8/layout/chevron1"/>
    <dgm:cxn modelId="{C0F455DF-83BA-493E-A77B-F916220CEF62}" type="presParOf" srcId="{970D2571-124F-42D4-AE94-90FB94F3F6E9}" destId="{AD321E35-0D74-481B-B141-8794CDF5C075}" srcOrd="0" destOrd="0" presId="urn:microsoft.com/office/officeart/2005/8/layout/chevron1"/>
    <dgm:cxn modelId="{A999B184-3980-49D2-A18E-6043A20A8CC2}" type="presParOf" srcId="{970D2571-124F-42D4-AE94-90FB94F3F6E9}" destId="{D8B84487-5FEC-4C05-A7AE-7D74CD9CD5DC}" srcOrd="1" destOrd="0" presId="urn:microsoft.com/office/officeart/2005/8/layout/chevron1"/>
    <dgm:cxn modelId="{B6CF4C7B-DB86-44DA-8CAF-4219AB37B478}" type="presParOf" srcId="{970D2571-124F-42D4-AE94-90FB94F3F6E9}" destId="{458B28DB-972C-44C1-90B0-0C29939611AF}" srcOrd="2" destOrd="0" presId="urn:microsoft.com/office/officeart/2005/8/layout/chevron1"/>
    <dgm:cxn modelId="{89ED4563-05D2-47FF-AE3D-06A3FA85F56A}" type="presParOf" srcId="{970D2571-124F-42D4-AE94-90FB94F3F6E9}" destId="{0E6EAFB2-1DE4-4830-86A5-508AFB79E45B}" srcOrd="3" destOrd="0" presId="urn:microsoft.com/office/officeart/2005/8/layout/chevron1"/>
    <dgm:cxn modelId="{C97B67C8-A01D-40F5-A65F-B21E05139846}" type="presParOf" srcId="{970D2571-124F-42D4-AE94-90FB94F3F6E9}" destId="{D5A57B91-5F74-4DFD-88B3-1AEC25DE64A9}" srcOrd="4" destOrd="0" presId="urn:microsoft.com/office/officeart/2005/8/layout/chevron1"/>
    <dgm:cxn modelId="{6F7B10ED-C2CE-4D17-83DE-FD5B659FCE74}" type="presParOf" srcId="{970D2571-124F-42D4-AE94-90FB94F3F6E9}" destId="{F594BF27-4A5E-4165-AFBF-1F8303547639}" srcOrd="5" destOrd="0" presId="urn:microsoft.com/office/officeart/2005/8/layout/chevron1"/>
    <dgm:cxn modelId="{28FC5F99-6561-4083-AAB6-A952CC219E33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147BAEA-C087-469F-AA17-320E0A3F2B77}" type="presOf" srcId="{BA1A9FD0-0ED6-4656-9DD0-694458C21196}" destId="{9968B24A-035E-4C20-AF28-27D72B4F3131}" srcOrd="0" destOrd="0" presId="urn:microsoft.com/office/officeart/2005/8/layout/chevron1"/>
    <dgm:cxn modelId="{EE4D09D3-A0ED-4A41-8C4D-C0C5B031E693}" type="presOf" srcId="{06CE764B-0C2D-4029-A548-47A5248AC0A2}" destId="{AD321E35-0D74-481B-B141-8794CDF5C075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2C6838AC-3A7F-422E-A30D-6F816EB7D20D}" type="presOf" srcId="{07582B32-7171-4EEA-9C2C-90E80C83C901}" destId="{D5A57B91-5F74-4DFD-88B3-1AEC25DE64A9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12988A57-850C-4CE5-8920-2E927D51DBE5}" type="presOf" srcId="{2C75D99E-7C56-4AC2-B024-F50B1F73BC1A}" destId="{970D2571-124F-42D4-AE94-90FB94F3F6E9}" srcOrd="0" destOrd="0" presId="urn:microsoft.com/office/officeart/2005/8/layout/chevron1"/>
    <dgm:cxn modelId="{C5B0E462-8E68-480D-9951-064B0F755A26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D451EAFE-7A47-4460-A40F-00DC99E579A1}" type="presParOf" srcId="{970D2571-124F-42D4-AE94-90FB94F3F6E9}" destId="{AD321E35-0D74-481B-B141-8794CDF5C075}" srcOrd="0" destOrd="0" presId="urn:microsoft.com/office/officeart/2005/8/layout/chevron1"/>
    <dgm:cxn modelId="{332B59D4-06E4-44C1-A68F-36DA5C001C59}" type="presParOf" srcId="{970D2571-124F-42D4-AE94-90FB94F3F6E9}" destId="{D8B84487-5FEC-4C05-A7AE-7D74CD9CD5DC}" srcOrd="1" destOrd="0" presId="urn:microsoft.com/office/officeart/2005/8/layout/chevron1"/>
    <dgm:cxn modelId="{967C5D90-962F-4151-8FF1-FF86E78D8C78}" type="presParOf" srcId="{970D2571-124F-42D4-AE94-90FB94F3F6E9}" destId="{458B28DB-972C-44C1-90B0-0C29939611AF}" srcOrd="2" destOrd="0" presId="urn:microsoft.com/office/officeart/2005/8/layout/chevron1"/>
    <dgm:cxn modelId="{561678FB-39FA-4BB3-B209-D7503826CA52}" type="presParOf" srcId="{970D2571-124F-42D4-AE94-90FB94F3F6E9}" destId="{0E6EAFB2-1DE4-4830-86A5-508AFB79E45B}" srcOrd="3" destOrd="0" presId="urn:microsoft.com/office/officeart/2005/8/layout/chevron1"/>
    <dgm:cxn modelId="{9163DB5D-72EF-4871-918E-2835227E1F40}" type="presParOf" srcId="{970D2571-124F-42D4-AE94-90FB94F3F6E9}" destId="{D5A57B91-5F74-4DFD-88B3-1AEC25DE64A9}" srcOrd="4" destOrd="0" presId="urn:microsoft.com/office/officeart/2005/8/layout/chevron1"/>
    <dgm:cxn modelId="{61CF6AA3-654B-432C-BE91-459376F45A40}" type="presParOf" srcId="{970D2571-124F-42D4-AE94-90FB94F3F6E9}" destId="{F594BF27-4A5E-4165-AFBF-1F8303547639}" srcOrd="5" destOrd="0" presId="urn:microsoft.com/office/officeart/2005/8/layout/chevron1"/>
    <dgm:cxn modelId="{2DA97EE3-8A1A-4EC9-8126-7E630AB577B3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0162BD3-6BD2-4B24-8AC8-8C8B42A2F363}" type="presOf" srcId="{07582B32-7171-4EEA-9C2C-90E80C83C901}" destId="{D5A57B91-5F74-4DFD-88B3-1AEC25DE64A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BB7889BE-1B5A-47EF-A578-850351A19E38}" type="presOf" srcId="{BA1A9FD0-0ED6-4656-9DD0-694458C21196}" destId="{9968B24A-035E-4C20-AF28-27D72B4F3131}" srcOrd="0" destOrd="0" presId="urn:microsoft.com/office/officeart/2005/8/layout/chevron1"/>
    <dgm:cxn modelId="{ECCBB9A0-7D82-441C-B3A6-A96342AA4104}" type="presOf" srcId="{2C75D99E-7C56-4AC2-B024-F50B1F73BC1A}" destId="{970D2571-124F-42D4-AE94-90FB94F3F6E9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AFE864CC-AF6F-47A2-9660-6DBA64BA8A20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D128A031-EA09-4B4E-8DD9-0832E13F46AE}" type="presOf" srcId="{06CE764B-0C2D-4029-A548-47A5248AC0A2}" destId="{AD321E35-0D74-481B-B141-8794CDF5C075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98307DC8-1552-4BC3-BD54-A1265E058A16}" type="presParOf" srcId="{970D2571-124F-42D4-AE94-90FB94F3F6E9}" destId="{AD321E35-0D74-481B-B141-8794CDF5C075}" srcOrd="0" destOrd="0" presId="urn:microsoft.com/office/officeart/2005/8/layout/chevron1"/>
    <dgm:cxn modelId="{42715B87-7424-4FA2-AB26-B1D5E29D11A6}" type="presParOf" srcId="{970D2571-124F-42D4-AE94-90FB94F3F6E9}" destId="{D8B84487-5FEC-4C05-A7AE-7D74CD9CD5DC}" srcOrd="1" destOrd="0" presId="urn:microsoft.com/office/officeart/2005/8/layout/chevron1"/>
    <dgm:cxn modelId="{C53689AB-8A59-4130-A812-D39AE54C81BB}" type="presParOf" srcId="{970D2571-124F-42D4-AE94-90FB94F3F6E9}" destId="{458B28DB-972C-44C1-90B0-0C29939611AF}" srcOrd="2" destOrd="0" presId="urn:microsoft.com/office/officeart/2005/8/layout/chevron1"/>
    <dgm:cxn modelId="{5C28F335-AC86-4DDA-B458-A11F65B2F6F1}" type="presParOf" srcId="{970D2571-124F-42D4-AE94-90FB94F3F6E9}" destId="{0E6EAFB2-1DE4-4830-86A5-508AFB79E45B}" srcOrd="3" destOrd="0" presId="urn:microsoft.com/office/officeart/2005/8/layout/chevron1"/>
    <dgm:cxn modelId="{A5505B60-48EF-4548-BB5E-FA24B5713CB2}" type="presParOf" srcId="{970D2571-124F-42D4-AE94-90FB94F3F6E9}" destId="{D5A57B91-5F74-4DFD-88B3-1AEC25DE64A9}" srcOrd="4" destOrd="0" presId="urn:microsoft.com/office/officeart/2005/8/layout/chevron1"/>
    <dgm:cxn modelId="{A35EB99A-AA57-41F7-AFF2-4A97805B5541}" type="presParOf" srcId="{970D2571-124F-42D4-AE94-90FB94F3F6E9}" destId="{F594BF27-4A5E-4165-AFBF-1F8303547639}" srcOrd="5" destOrd="0" presId="urn:microsoft.com/office/officeart/2005/8/layout/chevron1"/>
    <dgm:cxn modelId="{E9C55AF9-E85E-4AAB-8CAC-6A7228E99E0E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04256C-FD1B-426A-923F-F13E2D62FC1A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6CA46A7-D0A5-4F22-9D77-AEA4F4075354}">
      <dgm:prSet phldrT="[Szöveg]"/>
      <dgm:spPr/>
      <dgm:t>
        <a:bodyPr/>
        <a:lstStyle/>
        <a:p>
          <a:r>
            <a:rPr lang="hu-HU" dirty="0" smtClean="0"/>
            <a:t>Önálló munka</a:t>
          </a:r>
          <a:endParaRPr lang="hu-HU" dirty="0"/>
        </a:p>
      </dgm:t>
    </dgm:pt>
    <dgm:pt modelId="{04CFD055-2AA5-405A-93CC-5EBEA84C87C1}" type="parTrans" cxnId="{391961D3-431B-4432-B440-643A9D4F9104}">
      <dgm:prSet/>
      <dgm:spPr/>
      <dgm:t>
        <a:bodyPr/>
        <a:lstStyle/>
        <a:p>
          <a:endParaRPr lang="hu-HU"/>
        </a:p>
      </dgm:t>
    </dgm:pt>
    <dgm:pt modelId="{44B85E84-266E-485F-8A6D-63EAA1DE5CB4}" type="sibTrans" cxnId="{391961D3-431B-4432-B440-643A9D4F9104}">
      <dgm:prSet/>
      <dgm:spPr/>
      <dgm:t>
        <a:bodyPr/>
        <a:lstStyle/>
        <a:p>
          <a:endParaRPr lang="hu-HU"/>
        </a:p>
      </dgm:t>
    </dgm:pt>
    <dgm:pt modelId="{D4686088-6F4E-4FD5-8752-C79B45639121}">
      <dgm:prSet phldrT="[Szöveg]"/>
      <dgm:spPr/>
      <dgm:t>
        <a:bodyPr/>
        <a:lstStyle/>
        <a:p>
          <a:pPr algn="ctr"/>
          <a:r>
            <a:rPr lang="hu-HU" dirty="0" smtClean="0"/>
            <a:t>Anyaggyűjtés önállóan</a:t>
          </a:r>
        </a:p>
      </dgm:t>
    </dgm:pt>
    <dgm:pt modelId="{AE685B9D-95E2-49FB-858D-E1F4E543093B}" type="parTrans" cxnId="{8095E1ED-85B1-4E3B-A70D-A8D9DFECB68C}">
      <dgm:prSet/>
      <dgm:spPr/>
      <dgm:t>
        <a:bodyPr/>
        <a:lstStyle/>
        <a:p>
          <a:endParaRPr lang="hu-HU"/>
        </a:p>
      </dgm:t>
    </dgm:pt>
    <dgm:pt modelId="{E1CFEB10-73D0-40A5-B235-EC5030DCC871}" type="sibTrans" cxnId="{8095E1ED-85B1-4E3B-A70D-A8D9DFECB68C}">
      <dgm:prSet/>
      <dgm:spPr/>
      <dgm:t>
        <a:bodyPr/>
        <a:lstStyle/>
        <a:p>
          <a:endParaRPr lang="hu-HU"/>
        </a:p>
      </dgm:t>
    </dgm:pt>
    <dgm:pt modelId="{DA46B9C1-B872-4198-84BE-0355C4140BCD}">
      <dgm:prSet phldrT="[Szöveg]"/>
      <dgm:spPr/>
      <dgm:t>
        <a:bodyPr/>
        <a:lstStyle/>
        <a:p>
          <a:r>
            <a:rPr lang="hu-HU" dirty="0" smtClean="0"/>
            <a:t>Előadásmód</a:t>
          </a:r>
          <a:endParaRPr lang="hu-HU" dirty="0"/>
        </a:p>
      </dgm:t>
    </dgm:pt>
    <dgm:pt modelId="{AE349322-D30A-467C-B540-7AD5C33CD965}" type="parTrans" cxnId="{81280DAD-C158-4301-9082-98161D226243}">
      <dgm:prSet/>
      <dgm:spPr/>
      <dgm:t>
        <a:bodyPr/>
        <a:lstStyle/>
        <a:p>
          <a:endParaRPr lang="hu-HU"/>
        </a:p>
      </dgm:t>
    </dgm:pt>
    <dgm:pt modelId="{59A8CD4F-67CB-4AE1-8F3C-FA56531F894C}" type="sibTrans" cxnId="{81280DAD-C158-4301-9082-98161D226243}">
      <dgm:prSet/>
      <dgm:spPr/>
      <dgm:t>
        <a:bodyPr/>
        <a:lstStyle/>
        <a:p>
          <a:endParaRPr lang="hu-HU"/>
        </a:p>
      </dgm:t>
    </dgm:pt>
    <dgm:pt modelId="{CD86B324-B83C-43C2-8755-35FC2330C512}">
      <dgm:prSet phldrT="[Szöveg]" custT="1"/>
      <dgm:spPr/>
      <dgm:t>
        <a:bodyPr/>
        <a:lstStyle/>
        <a:p>
          <a:pPr algn="ctr"/>
          <a:r>
            <a:rPr lang="hu-HU" sz="1800" dirty="0" smtClean="0"/>
            <a:t>Beszéd-gyakorlatok</a:t>
          </a:r>
          <a:endParaRPr lang="hu-HU" sz="1800" dirty="0"/>
        </a:p>
      </dgm:t>
    </dgm:pt>
    <dgm:pt modelId="{16252B6D-3740-40D6-9985-8957630BE33E}" type="parTrans" cxnId="{90314CC8-715C-4626-8703-372C07884ABB}">
      <dgm:prSet/>
      <dgm:spPr/>
      <dgm:t>
        <a:bodyPr/>
        <a:lstStyle/>
        <a:p>
          <a:endParaRPr lang="hu-HU"/>
        </a:p>
      </dgm:t>
    </dgm:pt>
    <dgm:pt modelId="{29F7CFEC-6DD7-4057-A4F4-CB795FF3F341}" type="sibTrans" cxnId="{90314CC8-715C-4626-8703-372C07884ABB}">
      <dgm:prSet/>
      <dgm:spPr/>
      <dgm:t>
        <a:bodyPr/>
        <a:lstStyle/>
        <a:p>
          <a:endParaRPr lang="hu-HU"/>
        </a:p>
      </dgm:t>
    </dgm:pt>
    <dgm:pt modelId="{B5FCF332-0380-4CB8-AE86-D2BFDC0E0B6A}">
      <dgm:prSet phldrT="[Szöveg]"/>
      <dgm:spPr/>
      <dgm:t>
        <a:bodyPr/>
        <a:lstStyle/>
        <a:p>
          <a:r>
            <a:rPr lang="hu-HU" dirty="0" smtClean="0"/>
            <a:t>Gyakorlás</a:t>
          </a:r>
          <a:endParaRPr lang="hu-HU" dirty="0"/>
        </a:p>
      </dgm:t>
    </dgm:pt>
    <dgm:pt modelId="{391F5811-F0AB-4863-A104-F0001EF7C41D}" type="parTrans" cxnId="{44776A28-34B2-44DC-9CDB-EAB27D51F7EC}">
      <dgm:prSet/>
      <dgm:spPr/>
      <dgm:t>
        <a:bodyPr/>
        <a:lstStyle/>
        <a:p>
          <a:endParaRPr lang="hu-HU"/>
        </a:p>
      </dgm:t>
    </dgm:pt>
    <dgm:pt modelId="{E350F7B9-5099-48D1-8668-F2BD8DD80517}" type="sibTrans" cxnId="{44776A28-34B2-44DC-9CDB-EAB27D51F7EC}">
      <dgm:prSet/>
      <dgm:spPr/>
      <dgm:t>
        <a:bodyPr/>
        <a:lstStyle/>
        <a:p>
          <a:endParaRPr lang="hu-HU"/>
        </a:p>
      </dgm:t>
    </dgm:pt>
    <dgm:pt modelId="{38842837-661B-4F44-9AA6-AD44E30472F9}">
      <dgm:prSet phldrT="[Szöveg]" custT="1"/>
      <dgm:spPr/>
      <dgm:t>
        <a:bodyPr/>
        <a:lstStyle/>
        <a:p>
          <a:pPr algn="ctr"/>
          <a:r>
            <a:rPr lang="hu-HU" sz="1800" dirty="0" smtClean="0"/>
            <a:t>Gyakorlás</a:t>
          </a:r>
          <a:endParaRPr lang="hu-HU" sz="1800" dirty="0"/>
        </a:p>
      </dgm:t>
    </dgm:pt>
    <dgm:pt modelId="{9FB115CE-BF6E-416C-B0FD-8E023C36AE4A}" type="parTrans" cxnId="{DC93FBD3-8424-464D-BBCA-96F4A77F3085}">
      <dgm:prSet/>
      <dgm:spPr/>
      <dgm:t>
        <a:bodyPr/>
        <a:lstStyle/>
        <a:p>
          <a:endParaRPr lang="hu-HU"/>
        </a:p>
      </dgm:t>
    </dgm:pt>
    <dgm:pt modelId="{403B88CB-767C-4BBA-99F2-8913DED93267}" type="sibTrans" cxnId="{DC93FBD3-8424-464D-BBCA-96F4A77F3085}">
      <dgm:prSet/>
      <dgm:spPr/>
      <dgm:t>
        <a:bodyPr/>
        <a:lstStyle/>
        <a:p>
          <a:endParaRPr lang="hu-HU"/>
        </a:p>
      </dgm:t>
    </dgm:pt>
    <dgm:pt modelId="{5D0D915F-8ECA-4814-AAD6-906343C3CE28}">
      <dgm:prSet phldrT="[Szöveg]"/>
      <dgm:spPr/>
      <dgm:t>
        <a:bodyPr/>
        <a:lstStyle/>
        <a:p>
          <a:r>
            <a:rPr lang="hu-HU" dirty="0" smtClean="0"/>
            <a:t>Utolsó lépések</a:t>
          </a:r>
          <a:endParaRPr lang="hu-HU" dirty="0"/>
        </a:p>
      </dgm:t>
    </dgm:pt>
    <dgm:pt modelId="{A68D56B8-E46F-4693-9B03-5345E9DBD757}" type="parTrans" cxnId="{6DAE0D2C-D6AB-44C3-B134-79D9E1561304}">
      <dgm:prSet/>
      <dgm:spPr/>
      <dgm:t>
        <a:bodyPr/>
        <a:lstStyle/>
        <a:p>
          <a:endParaRPr lang="hu-HU"/>
        </a:p>
      </dgm:t>
    </dgm:pt>
    <dgm:pt modelId="{2A34485D-C7A8-4E2F-85CC-9FD18549A674}" type="sibTrans" cxnId="{6DAE0D2C-D6AB-44C3-B134-79D9E1561304}">
      <dgm:prSet/>
      <dgm:spPr/>
      <dgm:t>
        <a:bodyPr/>
        <a:lstStyle/>
        <a:p>
          <a:endParaRPr lang="hu-HU"/>
        </a:p>
      </dgm:t>
    </dgm:pt>
    <dgm:pt modelId="{68F5B7DC-B8B9-4C56-B687-3BE6A1545E98}">
      <dgm:prSet phldrT="[Szöveg]"/>
      <dgm:spPr/>
      <dgm:t>
        <a:bodyPr/>
        <a:lstStyle/>
        <a:p>
          <a:pPr algn="ctr"/>
          <a:r>
            <a:rPr lang="hu-HU" dirty="0" smtClean="0"/>
            <a:t>Kutatómunka</a:t>
          </a:r>
        </a:p>
      </dgm:t>
    </dgm:pt>
    <dgm:pt modelId="{A40DFAB6-AB6D-4409-83E2-5D3F43FB429B}" type="parTrans" cxnId="{0426D7B5-D88F-4351-A7DA-F88298D4FD1C}">
      <dgm:prSet/>
      <dgm:spPr/>
      <dgm:t>
        <a:bodyPr/>
        <a:lstStyle/>
        <a:p>
          <a:endParaRPr lang="hu-HU"/>
        </a:p>
      </dgm:t>
    </dgm:pt>
    <dgm:pt modelId="{15A51103-E0FF-44FC-B931-C5C6859C0813}" type="sibTrans" cxnId="{0426D7B5-D88F-4351-A7DA-F88298D4FD1C}">
      <dgm:prSet/>
      <dgm:spPr/>
      <dgm:t>
        <a:bodyPr/>
        <a:lstStyle/>
        <a:p>
          <a:endParaRPr lang="hu-HU"/>
        </a:p>
      </dgm:t>
    </dgm:pt>
    <dgm:pt modelId="{7A42020B-A2A3-48FC-9EFE-CE39777EADEE}">
      <dgm:prSet phldrT="[Szöveg]" custT="1"/>
      <dgm:spPr/>
      <dgm:t>
        <a:bodyPr/>
        <a:lstStyle/>
        <a:p>
          <a:pPr algn="ctr"/>
          <a:r>
            <a:rPr lang="hu-HU" sz="1800" dirty="0" smtClean="0"/>
            <a:t>Felkészülés a megnyitóra</a:t>
          </a:r>
          <a:endParaRPr lang="hu-HU" sz="1800" dirty="0"/>
        </a:p>
      </dgm:t>
    </dgm:pt>
    <dgm:pt modelId="{7030236F-D608-451A-88D4-16D609425E35}" type="parTrans" cxnId="{F1646396-86B2-4E13-89B7-18BD7C373292}">
      <dgm:prSet/>
      <dgm:spPr/>
      <dgm:t>
        <a:bodyPr/>
        <a:lstStyle/>
        <a:p>
          <a:endParaRPr lang="hu-HU"/>
        </a:p>
      </dgm:t>
    </dgm:pt>
    <dgm:pt modelId="{CB2CE0F0-D645-4616-B813-A03D66DB2C6E}" type="sibTrans" cxnId="{F1646396-86B2-4E13-89B7-18BD7C373292}">
      <dgm:prSet/>
      <dgm:spPr/>
      <dgm:t>
        <a:bodyPr/>
        <a:lstStyle/>
        <a:p>
          <a:endParaRPr lang="hu-HU"/>
        </a:p>
      </dgm:t>
    </dgm:pt>
    <dgm:pt modelId="{80368A53-8CD5-4F53-8D37-6A33937D9A5E}">
      <dgm:prSet phldrT="[Szöveg]" custT="1"/>
      <dgm:spPr/>
      <dgm:t>
        <a:bodyPr/>
        <a:lstStyle/>
        <a:p>
          <a:pPr algn="ctr"/>
          <a:r>
            <a:rPr lang="hu-HU" sz="1800" dirty="0" smtClean="0"/>
            <a:t>Gyakorlás</a:t>
          </a:r>
          <a:endParaRPr lang="hu-HU" sz="1800" dirty="0"/>
        </a:p>
      </dgm:t>
    </dgm:pt>
    <dgm:pt modelId="{7838C663-BCD1-4AFC-B592-D9C491EF09E4}" type="parTrans" cxnId="{E9071FCB-E0B6-42C4-8E32-470EF201AF1C}">
      <dgm:prSet/>
      <dgm:spPr/>
      <dgm:t>
        <a:bodyPr/>
        <a:lstStyle/>
        <a:p>
          <a:endParaRPr lang="hu-HU"/>
        </a:p>
      </dgm:t>
    </dgm:pt>
    <dgm:pt modelId="{EC0EBF1C-AF11-4AA1-B328-0841B938315B}" type="sibTrans" cxnId="{E9071FCB-E0B6-42C4-8E32-470EF201AF1C}">
      <dgm:prSet/>
      <dgm:spPr/>
      <dgm:t>
        <a:bodyPr/>
        <a:lstStyle/>
        <a:p>
          <a:endParaRPr lang="hu-HU"/>
        </a:p>
      </dgm:t>
    </dgm:pt>
    <dgm:pt modelId="{59CD544A-F66B-4BC6-8A4A-48F75120B74C}">
      <dgm:prSet phldrT="[Szöveg]" custT="1"/>
      <dgm:spPr/>
      <dgm:t>
        <a:bodyPr/>
        <a:lstStyle/>
        <a:p>
          <a:pPr algn="ctr"/>
          <a:r>
            <a:rPr lang="hu-HU" sz="1800" dirty="0" smtClean="0"/>
            <a:t>Gyakorlás…</a:t>
          </a:r>
          <a:endParaRPr lang="hu-HU" sz="1800" dirty="0"/>
        </a:p>
      </dgm:t>
    </dgm:pt>
    <dgm:pt modelId="{F9150063-05B1-4048-8CE7-D8CFC46A8E10}" type="parTrans" cxnId="{B71E1188-B102-490E-8C62-1A3B4C7B5C8A}">
      <dgm:prSet/>
      <dgm:spPr/>
      <dgm:t>
        <a:bodyPr/>
        <a:lstStyle/>
        <a:p>
          <a:endParaRPr lang="hu-HU"/>
        </a:p>
      </dgm:t>
    </dgm:pt>
    <dgm:pt modelId="{CEBAD03D-4CD4-4382-A421-17DA8D1B31B7}" type="sibTrans" cxnId="{B71E1188-B102-490E-8C62-1A3B4C7B5C8A}">
      <dgm:prSet/>
      <dgm:spPr/>
      <dgm:t>
        <a:bodyPr/>
        <a:lstStyle/>
        <a:p>
          <a:endParaRPr lang="hu-HU"/>
        </a:p>
      </dgm:t>
    </dgm:pt>
    <dgm:pt modelId="{B4463F26-75B2-4E1E-8708-B760DB5588F4}" type="pres">
      <dgm:prSet presAssocID="{C704256C-FD1B-426A-923F-F13E2D62FC1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999C9B95-5DA6-4989-A05C-BC9A63546EEA}" type="pres">
      <dgm:prSet presAssocID="{66CA46A7-D0A5-4F22-9D77-AEA4F4075354}" presName="ParentComposite" presStyleCnt="0"/>
      <dgm:spPr/>
    </dgm:pt>
    <dgm:pt modelId="{0734171E-6933-4347-96AB-91AF2517F5D6}" type="pres">
      <dgm:prSet presAssocID="{66CA46A7-D0A5-4F22-9D77-AEA4F4075354}" presName="Chord" presStyleLbl="bgShp" presStyleIdx="0" presStyleCnt="4"/>
      <dgm:spPr/>
    </dgm:pt>
    <dgm:pt modelId="{D9B359E8-DE18-4935-8403-5F893E2AC947}" type="pres">
      <dgm:prSet presAssocID="{66CA46A7-D0A5-4F22-9D77-AEA4F4075354}" presName="Pie" presStyleLbl="alignNode1" presStyleIdx="0" presStyleCnt="4"/>
      <dgm:spPr/>
    </dgm:pt>
    <dgm:pt modelId="{0C3C6CCE-51C8-4811-B408-1C31101EF2FA}" type="pres">
      <dgm:prSet presAssocID="{66CA46A7-D0A5-4F22-9D77-AEA4F4075354}" presName="Parent" presStyleLbl="revTx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46BE07A-3B0B-479F-BAB3-FD276DB8E6AB}" type="pres">
      <dgm:prSet presAssocID="{E1CFEB10-73D0-40A5-B235-EC5030DCC871}" presName="negSibTrans" presStyleCnt="0"/>
      <dgm:spPr/>
    </dgm:pt>
    <dgm:pt modelId="{2BE75EFE-6FD0-4766-B739-BF234A4CE946}" type="pres">
      <dgm:prSet presAssocID="{66CA46A7-D0A5-4F22-9D77-AEA4F4075354}" presName="composite" presStyleCnt="0"/>
      <dgm:spPr/>
    </dgm:pt>
    <dgm:pt modelId="{1F4BF598-975A-4FF3-9BFC-B8136A3161F7}" type="pres">
      <dgm:prSet presAssocID="{66CA46A7-D0A5-4F22-9D77-AEA4F4075354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35FE62F-93B7-4F10-9D07-6987467CE912}" type="pres">
      <dgm:prSet presAssocID="{44B85E84-266E-485F-8A6D-63EAA1DE5CB4}" presName="sibTrans" presStyleCnt="0"/>
      <dgm:spPr/>
    </dgm:pt>
    <dgm:pt modelId="{1005E47C-2F95-4CCF-8FB8-665A0402E47D}" type="pres">
      <dgm:prSet presAssocID="{DA46B9C1-B872-4198-84BE-0355C4140BCD}" presName="ParentComposite" presStyleCnt="0"/>
      <dgm:spPr/>
    </dgm:pt>
    <dgm:pt modelId="{583F30A3-FE93-4FDF-AC35-B20C666B1CBB}" type="pres">
      <dgm:prSet presAssocID="{DA46B9C1-B872-4198-84BE-0355C4140BCD}" presName="Chord" presStyleLbl="bgShp" presStyleIdx="1" presStyleCnt="4"/>
      <dgm:spPr/>
    </dgm:pt>
    <dgm:pt modelId="{EAC83B25-F915-4CE3-B901-74314C6414C8}" type="pres">
      <dgm:prSet presAssocID="{DA46B9C1-B872-4198-84BE-0355C4140BCD}" presName="Pie" presStyleLbl="alignNode1" presStyleIdx="1" presStyleCnt="4"/>
      <dgm:spPr/>
    </dgm:pt>
    <dgm:pt modelId="{3D627688-5306-4A45-B9A0-1DD60A01FEF8}" type="pres">
      <dgm:prSet presAssocID="{DA46B9C1-B872-4198-84BE-0355C4140BCD}" presName="Parent" presStyleLbl="revTx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533C971-1E76-474C-A21C-07B76CDA4C7A}" type="pres">
      <dgm:prSet presAssocID="{29F7CFEC-6DD7-4057-A4F4-CB795FF3F341}" presName="negSibTrans" presStyleCnt="0"/>
      <dgm:spPr/>
    </dgm:pt>
    <dgm:pt modelId="{E9D2C7ED-B1DE-4CD8-9B9A-D3D52A504582}" type="pres">
      <dgm:prSet presAssocID="{DA46B9C1-B872-4198-84BE-0355C4140BCD}" presName="composite" presStyleCnt="0"/>
      <dgm:spPr/>
    </dgm:pt>
    <dgm:pt modelId="{90AF76AE-11E4-40F2-9426-7A7DBB6069E9}" type="pres">
      <dgm:prSet presAssocID="{DA46B9C1-B872-4198-84BE-0355C4140BCD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0D34A9-BF8D-4EA9-A419-8BAB2A9B8D23}" type="pres">
      <dgm:prSet presAssocID="{59A8CD4F-67CB-4AE1-8F3C-FA56531F894C}" presName="sibTrans" presStyleCnt="0"/>
      <dgm:spPr/>
    </dgm:pt>
    <dgm:pt modelId="{E1055A77-95B3-48ED-9246-B8ACD886E288}" type="pres">
      <dgm:prSet presAssocID="{B5FCF332-0380-4CB8-AE86-D2BFDC0E0B6A}" presName="ParentComposite" presStyleCnt="0"/>
      <dgm:spPr/>
    </dgm:pt>
    <dgm:pt modelId="{20CEA413-9511-44B6-8F6B-9DE43F366E1E}" type="pres">
      <dgm:prSet presAssocID="{B5FCF332-0380-4CB8-AE86-D2BFDC0E0B6A}" presName="Chord" presStyleLbl="bgShp" presStyleIdx="2" presStyleCnt="4"/>
      <dgm:spPr/>
    </dgm:pt>
    <dgm:pt modelId="{59C9AA14-6C36-4CBB-A3B1-AF77D757D93A}" type="pres">
      <dgm:prSet presAssocID="{B5FCF332-0380-4CB8-AE86-D2BFDC0E0B6A}" presName="Pie" presStyleLbl="alignNode1" presStyleIdx="2" presStyleCnt="4"/>
      <dgm:spPr/>
    </dgm:pt>
    <dgm:pt modelId="{ED276D7A-DB31-4518-9D31-0522D7F2ECDF}" type="pres">
      <dgm:prSet presAssocID="{B5FCF332-0380-4CB8-AE86-D2BFDC0E0B6A}" presName="Parent" presStyleLbl="revTx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78AC99F-7451-43CB-BB4F-F0901302A775}" type="pres">
      <dgm:prSet presAssocID="{403B88CB-767C-4BBA-99F2-8913DED93267}" presName="negSibTrans" presStyleCnt="0"/>
      <dgm:spPr/>
    </dgm:pt>
    <dgm:pt modelId="{FFD57687-A524-400D-A3B7-53F8C345FD52}" type="pres">
      <dgm:prSet presAssocID="{B5FCF332-0380-4CB8-AE86-D2BFDC0E0B6A}" presName="composite" presStyleCnt="0"/>
      <dgm:spPr/>
    </dgm:pt>
    <dgm:pt modelId="{1301CA56-48AD-4E63-9C84-17FD9923CFA1}" type="pres">
      <dgm:prSet presAssocID="{B5FCF332-0380-4CB8-AE86-D2BFDC0E0B6A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30F503A-F1BA-4846-AD1F-7F82459A26D9}" type="pres">
      <dgm:prSet presAssocID="{E350F7B9-5099-48D1-8668-F2BD8DD80517}" presName="sibTrans" presStyleCnt="0"/>
      <dgm:spPr/>
    </dgm:pt>
    <dgm:pt modelId="{F6AB38DB-8986-4E4F-8DD0-91A75A381BA7}" type="pres">
      <dgm:prSet presAssocID="{5D0D915F-8ECA-4814-AAD6-906343C3CE28}" presName="ParentComposite" presStyleCnt="0"/>
      <dgm:spPr/>
    </dgm:pt>
    <dgm:pt modelId="{CD5F4801-D7FD-40C3-BDAF-910A5CD13528}" type="pres">
      <dgm:prSet presAssocID="{5D0D915F-8ECA-4814-AAD6-906343C3CE28}" presName="Chord" presStyleLbl="bgShp" presStyleIdx="3" presStyleCnt="4"/>
      <dgm:spPr/>
    </dgm:pt>
    <dgm:pt modelId="{5E3F4C17-DF76-4876-BCBC-56E68251BDFE}" type="pres">
      <dgm:prSet presAssocID="{5D0D915F-8ECA-4814-AAD6-906343C3CE28}" presName="Pie" presStyleLbl="alignNode1" presStyleIdx="3" presStyleCnt="4"/>
      <dgm:spPr/>
    </dgm:pt>
    <dgm:pt modelId="{66402854-0515-4750-ABAA-5D126929A7AB}" type="pres">
      <dgm:prSet presAssocID="{5D0D915F-8ECA-4814-AAD6-906343C3CE28}" presName="Parent" presStyleLbl="revTx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2DCA34-E901-486F-9BFA-A4F755051040}" type="pres">
      <dgm:prSet presAssocID="{CB2CE0F0-D645-4616-B813-A03D66DB2C6E}" presName="negSibTrans" presStyleCnt="0"/>
      <dgm:spPr/>
    </dgm:pt>
    <dgm:pt modelId="{115596BB-E8E4-48D1-AD89-C9030215077B}" type="pres">
      <dgm:prSet presAssocID="{5D0D915F-8ECA-4814-AAD6-906343C3CE28}" presName="composite" presStyleCnt="0"/>
      <dgm:spPr/>
    </dgm:pt>
    <dgm:pt modelId="{9EE524D3-1A11-4E48-8822-5098EBD6829E}" type="pres">
      <dgm:prSet presAssocID="{5D0D915F-8ECA-4814-AAD6-906343C3CE28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C0BF5F6-C84D-4084-969F-74085C26476D}" type="presOf" srcId="{59CD544A-F66B-4BC6-8A4A-48F75120B74C}" destId="{1301CA56-48AD-4E63-9C84-17FD9923CFA1}" srcOrd="0" destOrd="2" presId="urn:microsoft.com/office/officeart/2009/3/layout/PieProcess"/>
    <dgm:cxn modelId="{F1646396-86B2-4E13-89B7-18BD7C373292}" srcId="{5D0D915F-8ECA-4814-AAD6-906343C3CE28}" destId="{7A42020B-A2A3-48FC-9EFE-CE39777EADEE}" srcOrd="0" destOrd="0" parTransId="{7030236F-D608-451A-88D4-16D609425E35}" sibTransId="{CB2CE0F0-D645-4616-B813-A03D66DB2C6E}"/>
    <dgm:cxn modelId="{CE0BF8E5-0915-4AC4-A584-F8F5B1B03791}" type="presOf" srcId="{C704256C-FD1B-426A-923F-F13E2D62FC1A}" destId="{B4463F26-75B2-4E1E-8708-B760DB5588F4}" srcOrd="0" destOrd="0" presId="urn:microsoft.com/office/officeart/2009/3/layout/PieProcess"/>
    <dgm:cxn modelId="{CC36DB2C-6CE4-4832-8C33-6B6BB51F998C}" type="presOf" srcId="{5D0D915F-8ECA-4814-AAD6-906343C3CE28}" destId="{66402854-0515-4750-ABAA-5D126929A7AB}" srcOrd="0" destOrd="0" presId="urn:microsoft.com/office/officeart/2009/3/layout/PieProcess"/>
    <dgm:cxn modelId="{D5970655-25EA-420D-AF8E-83DFBEC18427}" type="presOf" srcId="{B5FCF332-0380-4CB8-AE86-D2BFDC0E0B6A}" destId="{ED276D7A-DB31-4518-9D31-0522D7F2ECDF}" srcOrd="0" destOrd="0" presId="urn:microsoft.com/office/officeart/2009/3/layout/PieProcess"/>
    <dgm:cxn modelId="{E9071FCB-E0B6-42C4-8E32-470EF201AF1C}" srcId="{B5FCF332-0380-4CB8-AE86-D2BFDC0E0B6A}" destId="{80368A53-8CD5-4F53-8D37-6A33937D9A5E}" srcOrd="1" destOrd="0" parTransId="{7838C663-BCD1-4AFC-B592-D9C491EF09E4}" sibTransId="{EC0EBF1C-AF11-4AA1-B328-0841B938315B}"/>
    <dgm:cxn modelId="{391961D3-431B-4432-B440-643A9D4F9104}" srcId="{C704256C-FD1B-426A-923F-F13E2D62FC1A}" destId="{66CA46A7-D0A5-4F22-9D77-AEA4F4075354}" srcOrd="0" destOrd="0" parTransId="{04CFD055-2AA5-405A-93CC-5EBEA84C87C1}" sibTransId="{44B85E84-266E-485F-8A6D-63EAA1DE5CB4}"/>
    <dgm:cxn modelId="{44776A28-34B2-44DC-9CDB-EAB27D51F7EC}" srcId="{C704256C-FD1B-426A-923F-F13E2D62FC1A}" destId="{B5FCF332-0380-4CB8-AE86-D2BFDC0E0B6A}" srcOrd="2" destOrd="0" parTransId="{391F5811-F0AB-4863-A104-F0001EF7C41D}" sibTransId="{E350F7B9-5099-48D1-8668-F2BD8DD80517}"/>
    <dgm:cxn modelId="{8E1F34B5-CBD4-403C-94BA-D68A3AAD5CDC}" type="presOf" srcId="{66CA46A7-D0A5-4F22-9D77-AEA4F4075354}" destId="{0C3C6CCE-51C8-4811-B408-1C31101EF2FA}" srcOrd="0" destOrd="0" presId="urn:microsoft.com/office/officeart/2009/3/layout/PieProcess"/>
    <dgm:cxn modelId="{81280DAD-C158-4301-9082-98161D226243}" srcId="{C704256C-FD1B-426A-923F-F13E2D62FC1A}" destId="{DA46B9C1-B872-4198-84BE-0355C4140BCD}" srcOrd="1" destOrd="0" parTransId="{AE349322-D30A-467C-B540-7AD5C33CD965}" sibTransId="{59A8CD4F-67CB-4AE1-8F3C-FA56531F894C}"/>
    <dgm:cxn modelId="{1539C689-F800-4DCC-8023-73747A79BC34}" type="presOf" srcId="{68F5B7DC-B8B9-4C56-B687-3BE6A1545E98}" destId="{1F4BF598-975A-4FF3-9BFC-B8136A3161F7}" srcOrd="0" destOrd="1" presId="urn:microsoft.com/office/officeart/2009/3/layout/PieProcess"/>
    <dgm:cxn modelId="{8095E1ED-85B1-4E3B-A70D-A8D9DFECB68C}" srcId="{66CA46A7-D0A5-4F22-9D77-AEA4F4075354}" destId="{D4686088-6F4E-4FD5-8752-C79B45639121}" srcOrd="0" destOrd="0" parTransId="{AE685B9D-95E2-49FB-858D-E1F4E543093B}" sibTransId="{E1CFEB10-73D0-40A5-B235-EC5030DCC871}"/>
    <dgm:cxn modelId="{59FB965D-F04F-4254-B220-08533BCA5884}" type="presOf" srcId="{7A42020B-A2A3-48FC-9EFE-CE39777EADEE}" destId="{9EE524D3-1A11-4E48-8822-5098EBD6829E}" srcOrd="0" destOrd="0" presId="urn:microsoft.com/office/officeart/2009/3/layout/PieProcess"/>
    <dgm:cxn modelId="{90314CC8-715C-4626-8703-372C07884ABB}" srcId="{DA46B9C1-B872-4198-84BE-0355C4140BCD}" destId="{CD86B324-B83C-43C2-8755-35FC2330C512}" srcOrd="0" destOrd="0" parTransId="{16252B6D-3740-40D6-9985-8957630BE33E}" sibTransId="{29F7CFEC-6DD7-4057-A4F4-CB795FF3F341}"/>
    <dgm:cxn modelId="{0426D7B5-D88F-4351-A7DA-F88298D4FD1C}" srcId="{66CA46A7-D0A5-4F22-9D77-AEA4F4075354}" destId="{68F5B7DC-B8B9-4C56-B687-3BE6A1545E98}" srcOrd="1" destOrd="0" parTransId="{A40DFAB6-AB6D-4409-83E2-5D3F43FB429B}" sibTransId="{15A51103-E0FF-44FC-B931-C5C6859C0813}"/>
    <dgm:cxn modelId="{DED76E7C-6B74-4945-ADA3-7B0CC0D5CBEC}" type="presOf" srcId="{80368A53-8CD5-4F53-8D37-6A33937D9A5E}" destId="{1301CA56-48AD-4E63-9C84-17FD9923CFA1}" srcOrd="0" destOrd="1" presId="urn:microsoft.com/office/officeart/2009/3/layout/PieProcess"/>
    <dgm:cxn modelId="{1F751391-FB86-433A-B604-596141F8EEA0}" type="presOf" srcId="{38842837-661B-4F44-9AA6-AD44E30472F9}" destId="{1301CA56-48AD-4E63-9C84-17FD9923CFA1}" srcOrd="0" destOrd="0" presId="urn:microsoft.com/office/officeart/2009/3/layout/PieProcess"/>
    <dgm:cxn modelId="{98F1AC18-3AC7-4E13-A53C-18C95EBE2B29}" type="presOf" srcId="{CD86B324-B83C-43C2-8755-35FC2330C512}" destId="{90AF76AE-11E4-40F2-9426-7A7DBB6069E9}" srcOrd="0" destOrd="0" presId="urn:microsoft.com/office/officeart/2009/3/layout/PieProcess"/>
    <dgm:cxn modelId="{0670D3AE-96C9-40B2-9434-652FD018AD2E}" type="presOf" srcId="{D4686088-6F4E-4FD5-8752-C79B45639121}" destId="{1F4BF598-975A-4FF3-9BFC-B8136A3161F7}" srcOrd="0" destOrd="0" presId="urn:microsoft.com/office/officeart/2009/3/layout/PieProcess"/>
    <dgm:cxn modelId="{6DAE0D2C-D6AB-44C3-B134-79D9E1561304}" srcId="{C704256C-FD1B-426A-923F-F13E2D62FC1A}" destId="{5D0D915F-8ECA-4814-AAD6-906343C3CE28}" srcOrd="3" destOrd="0" parTransId="{A68D56B8-E46F-4693-9B03-5345E9DBD757}" sibTransId="{2A34485D-C7A8-4E2F-85CC-9FD18549A674}"/>
    <dgm:cxn modelId="{DC93FBD3-8424-464D-BBCA-96F4A77F3085}" srcId="{B5FCF332-0380-4CB8-AE86-D2BFDC0E0B6A}" destId="{38842837-661B-4F44-9AA6-AD44E30472F9}" srcOrd="0" destOrd="0" parTransId="{9FB115CE-BF6E-416C-B0FD-8E023C36AE4A}" sibTransId="{403B88CB-767C-4BBA-99F2-8913DED93267}"/>
    <dgm:cxn modelId="{0BEF9FB8-DBBD-4641-9C58-CF9B7B70D8A9}" type="presOf" srcId="{DA46B9C1-B872-4198-84BE-0355C4140BCD}" destId="{3D627688-5306-4A45-B9A0-1DD60A01FEF8}" srcOrd="0" destOrd="0" presId="urn:microsoft.com/office/officeart/2009/3/layout/PieProcess"/>
    <dgm:cxn modelId="{B71E1188-B102-490E-8C62-1A3B4C7B5C8A}" srcId="{B5FCF332-0380-4CB8-AE86-D2BFDC0E0B6A}" destId="{59CD544A-F66B-4BC6-8A4A-48F75120B74C}" srcOrd="2" destOrd="0" parTransId="{F9150063-05B1-4048-8CE7-D8CFC46A8E10}" sibTransId="{CEBAD03D-4CD4-4382-A421-17DA8D1B31B7}"/>
    <dgm:cxn modelId="{8A115F35-6B14-4FF2-B610-96D5B48C081A}" type="presParOf" srcId="{B4463F26-75B2-4E1E-8708-B760DB5588F4}" destId="{999C9B95-5DA6-4989-A05C-BC9A63546EEA}" srcOrd="0" destOrd="0" presId="urn:microsoft.com/office/officeart/2009/3/layout/PieProcess"/>
    <dgm:cxn modelId="{F35DC667-D1AB-4CD8-9D55-E22AF5C5F432}" type="presParOf" srcId="{999C9B95-5DA6-4989-A05C-BC9A63546EEA}" destId="{0734171E-6933-4347-96AB-91AF2517F5D6}" srcOrd="0" destOrd="0" presId="urn:microsoft.com/office/officeart/2009/3/layout/PieProcess"/>
    <dgm:cxn modelId="{0C69985B-BC38-4D5A-815C-627E244CCA20}" type="presParOf" srcId="{999C9B95-5DA6-4989-A05C-BC9A63546EEA}" destId="{D9B359E8-DE18-4935-8403-5F893E2AC947}" srcOrd="1" destOrd="0" presId="urn:microsoft.com/office/officeart/2009/3/layout/PieProcess"/>
    <dgm:cxn modelId="{D39882CD-6D72-4BEE-B979-929CC595E4CC}" type="presParOf" srcId="{999C9B95-5DA6-4989-A05C-BC9A63546EEA}" destId="{0C3C6CCE-51C8-4811-B408-1C31101EF2FA}" srcOrd="2" destOrd="0" presId="urn:microsoft.com/office/officeart/2009/3/layout/PieProcess"/>
    <dgm:cxn modelId="{D4E711AF-CAB9-4444-B7B6-2E7AA8A9B1C7}" type="presParOf" srcId="{B4463F26-75B2-4E1E-8708-B760DB5588F4}" destId="{346BE07A-3B0B-479F-BAB3-FD276DB8E6AB}" srcOrd="1" destOrd="0" presId="urn:microsoft.com/office/officeart/2009/3/layout/PieProcess"/>
    <dgm:cxn modelId="{09C5BBD1-374D-4D1C-88E5-6F17E7DA0E30}" type="presParOf" srcId="{B4463F26-75B2-4E1E-8708-B760DB5588F4}" destId="{2BE75EFE-6FD0-4766-B739-BF234A4CE946}" srcOrd="2" destOrd="0" presId="urn:microsoft.com/office/officeart/2009/3/layout/PieProcess"/>
    <dgm:cxn modelId="{4BFC527A-E998-468F-94DA-492C389B9D34}" type="presParOf" srcId="{2BE75EFE-6FD0-4766-B739-BF234A4CE946}" destId="{1F4BF598-975A-4FF3-9BFC-B8136A3161F7}" srcOrd="0" destOrd="0" presId="urn:microsoft.com/office/officeart/2009/3/layout/PieProcess"/>
    <dgm:cxn modelId="{910F21B7-648B-4B98-9613-0197B3B79155}" type="presParOf" srcId="{B4463F26-75B2-4E1E-8708-B760DB5588F4}" destId="{C35FE62F-93B7-4F10-9D07-6987467CE912}" srcOrd="3" destOrd="0" presId="urn:microsoft.com/office/officeart/2009/3/layout/PieProcess"/>
    <dgm:cxn modelId="{4BB5D610-18AC-4F21-A180-5485A430904C}" type="presParOf" srcId="{B4463F26-75B2-4E1E-8708-B760DB5588F4}" destId="{1005E47C-2F95-4CCF-8FB8-665A0402E47D}" srcOrd="4" destOrd="0" presId="urn:microsoft.com/office/officeart/2009/3/layout/PieProcess"/>
    <dgm:cxn modelId="{7FA26A2B-A7AC-4BA5-85C5-245457F07148}" type="presParOf" srcId="{1005E47C-2F95-4CCF-8FB8-665A0402E47D}" destId="{583F30A3-FE93-4FDF-AC35-B20C666B1CBB}" srcOrd="0" destOrd="0" presId="urn:microsoft.com/office/officeart/2009/3/layout/PieProcess"/>
    <dgm:cxn modelId="{2A93FAFA-93D7-402A-A0A2-23F20DA0CD84}" type="presParOf" srcId="{1005E47C-2F95-4CCF-8FB8-665A0402E47D}" destId="{EAC83B25-F915-4CE3-B901-74314C6414C8}" srcOrd="1" destOrd="0" presId="urn:microsoft.com/office/officeart/2009/3/layout/PieProcess"/>
    <dgm:cxn modelId="{3C66449A-1FB9-4E12-B837-E01590EDF6D9}" type="presParOf" srcId="{1005E47C-2F95-4CCF-8FB8-665A0402E47D}" destId="{3D627688-5306-4A45-B9A0-1DD60A01FEF8}" srcOrd="2" destOrd="0" presId="urn:microsoft.com/office/officeart/2009/3/layout/PieProcess"/>
    <dgm:cxn modelId="{C17342E7-9E1D-4F2C-9069-4C102FD108FE}" type="presParOf" srcId="{B4463F26-75B2-4E1E-8708-B760DB5588F4}" destId="{7533C971-1E76-474C-A21C-07B76CDA4C7A}" srcOrd="5" destOrd="0" presId="urn:microsoft.com/office/officeart/2009/3/layout/PieProcess"/>
    <dgm:cxn modelId="{93EB5FD9-42A5-4F23-9E03-A02A3788F583}" type="presParOf" srcId="{B4463F26-75B2-4E1E-8708-B760DB5588F4}" destId="{E9D2C7ED-B1DE-4CD8-9B9A-D3D52A504582}" srcOrd="6" destOrd="0" presId="urn:microsoft.com/office/officeart/2009/3/layout/PieProcess"/>
    <dgm:cxn modelId="{9A7C79AE-9A12-4115-9AC6-2F180EF0DBC8}" type="presParOf" srcId="{E9D2C7ED-B1DE-4CD8-9B9A-D3D52A504582}" destId="{90AF76AE-11E4-40F2-9426-7A7DBB6069E9}" srcOrd="0" destOrd="0" presId="urn:microsoft.com/office/officeart/2009/3/layout/PieProcess"/>
    <dgm:cxn modelId="{95585EE5-8653-494E-B152-05EBF7E9821E}" type="presParOf" srcId="{B4463F26-75B2-4E1E-8708-B760DB5588F4}" destId="{FE0D34A9-BF8D-4EA9-A419-8BAB2A9B8D23}" srcOrd="7" destOrd="0" presId="urn:microsoft.com/office/officeart/2009/3/layout/PieProcess"/>
    <dgm:cxn modelId="{CB358A0E-353E-48AB-A767-E5F9D4E03FB4}" type="presParOf" srcId="{B4463F26-75B2-4E1E-8708-B760DB5588F4}" destId="{E1055A77-95B3-48ED-9246-B8ACD886E288}" srcOrd="8" destOrd="0" presId="urn:microsoft.com/office/officeart/2009/3/layout/PieProcess"/>
    <dgm:cxn modelId="{517686C4-4BC5-44F6-B08C-41E10471F70D}" type="presParOf" srcId="{E1055A77-95B3-48ED-9246-B8ACD886E288}" destId="{20CEA413-9511-44B6-8F6B-9DE43F366E1E}" srcOrd="0" destOrd="0" presId="urn:microsoft.com/office/officeart/2009/3/layout/PieProcess"/>
    <dgm:cxn modelId="{569A6E37-8D3F-4EF8-AF1C-B79215809EC6}" type="presParOf" srcId="{E1055A77-95B3-48ED-9246-B8ACD886E288}" destId="{59C9AA14-6C36-4CBB-A3B1-AF77D757D93A}" srcOrd="1" destOrd="0" presId="urn:microsoft.com/office/officeart/2009/3/layout/PieProcess"/>
    <dgm:cxn modelId="{2016A446-991F-4B74-AE54-E83D6972D91F}" type="presParOf" srcId="{E1055A77-95B3-48ED-9246-B8ACD886E288}" destId="{ED276D7A-DB31-4518-9D31-0522D7F2ECDF}" srcOrd="2" destOrd="0" presId="urn:microsoft.com/office/officeart/2009/3/layout/PieProcess"/>
    <dgm:cxn modelId="{C955524D-CF69-4891-9773-A1B469E02E6B}" type="presParOf" srcId="{B4463F26-75B2-4E1E-8708-B760DB5588F4}" destId="{178AC99F-7451-43CB-BB4F-F0901302A775}" srcOrd="9" destOrd="0" presId="urn:microsoft.com/office/officeart/2009/3/layout/PieProcess"/>
    <dgm:cxn modelId="{C3DC09CF-E275-4B96-84ED-9E46BB61A4A8}" type="presParOf" srcId="{B4463F26-75B2-4E1E-8708-B760DB5588F4}" destId="{FFD57687-A524-400D-A3B7-53F8C345FD52}" srcOrd="10" destOrd="0" presId="urn:microsoft.com/office/officeart/2009/3/layout/PieProcess"/>
    <dgm:cxn modelId="{F27C2A3D-6C85-48AA-8118-AC234A3C013E}" type="presParOf" srcId="{FFD57687-A524-400D-A3B7-53F8C345FD52}" destId="{1301CA56-48AD-4E63-9C84-17FD9923CFA1}" srcOrd="0" destOrd="0" presId="urn:microsoft.com/office/officeart/2009/3/layout/PieProcess"/>
    <dgm:cxn modelId="{B8BC364A-631E-4827-9E45-1F5604EC25BC}" type="presParOf" srcId="{B4463F26-75B2-4E1E-8708-B760DB5588F4}" destId="{830F503A-F1BA-4846-AD1F-7F82459A26D9}" srcOrd="11" destOrd="0" presId="urn:microsoft.com/office/officeart/2009/3/layout/PieProcess"/>
    <dgm:cxn modelId="{A21B75ED-F1C7-40DB-9C2C-1A3ACA597EFD}" type="presParOf" srcId="{B4463F26-75B2-4E1E-8708-B760DB5588F4}" destId="{F6AB38DB-8986-4E4F-8DD0-91A75A381BA7}" srcOrd="12" destOrd="0" presId="urn:microsoft.com/office/officeart/2009/3/layout/PieProcess"/>
    <dgm:cxn modelId="{B004F874-9CDB-429E-A9F6-E6D7EC2B937B}" type="presParOf" srcId="{F6AB38DB-8986-4E4F-8DD0-91A75A381BA7}" destId="{CD5F4801-D7FD-40C3-BDAF-910A5CD13528}" srcOrd="0" destOrd="0" presId="urn:microsoft.com/office/officeart/2009/3/layout/PieProcess"/>
    <dgm:cxn modelId="{EC195CCA-2905-4FB3-9F5D-F5837D2970F6}" type="presParOf" srcId="{F6AB38DB-8986-4E4F-8DD0-91A75A381BA7}" destId="{5E3F4C17-DF76-4876-BCBC-56E68251BDFE}" srcOrd="1" destOrd="0" presId="urn:microsoft.com/office/officeart/2009/3/layout/PieProcess"/>
    <dgm:cxn modelId="{FF584FFB-39E0-4676-89D7-083ABD6D8D2F}" type="presParOf" srcId="{F6AB38DB-8986-4E4F-8DD0-91A75A381BA7}" destId="{66402854-0515-4750-ABAA-5D126929A7AB}" srcOrd="2" destOrd="0" presId="urn:microsoft.com/office/officeart/2009/3/layout/PieProcess"/>
    <dgm:cxn modelId="{8AC48673-68EC-4816-873C-A49F48C3A70A}" type="presParOf" srcId="{B4463F26-75B2-4E1E-8708-B760DB5588F4}" destId="{FA2DCA34-E901-486F-9BFA-A4F755051040}" srcOrd="13" destOrd="0" presId="urn:microsoft.com/office/officeart/2009/3/layout/PieProcess"/>
    <dgm:cxn modelId="{EB359AF1-D684-4913-BBDA-D370FF54484A}" type="presParOf" srcId="{B4463F26-75B2-4E1E-8708-B760DB5588F4}" destId="{115596BB-E8E4-48D1-AD89-C9030215077B}" srcOrd="14" destOrd="0" presId="urn:microsoft.com/office/officeart/2009/3/layout/PieProcess"/>
    <dgm:cxn modelId="{B81550D4-8E59-4BBA-ABC8-DF52A48E6015}" type="presParOf" srcId="{115596BB-E8E4-48D1-AD89-C9030215077B}" destId="{9EE524D3-1A11-4E48-8822-5098EBD6829E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FF7B6E8-8A99-4230-ACC8-1C4E128B0854}" type="presOf" srcId="{2C75D99E-7C56-4AC2-B024-F50B1F73BC1A}" destId="{970D2571-124F-42D4-AE94-90FB94F3F6E9}" srcOrd="0" destOrd="0" presId="urn:microsoft.com/office/officeart/2005/8/layout/chevron1"/>
    <dgm:cxn modelId="{23A42F46-A85E-4F29-BF41-E0DC6761CAC6}" type="presOf" srcId="{422144B3-8506-4D65-A9DD-D00D8AECBB86}" destId="{458B28DB-972C-44C1-90B0-0C29939611AF}" srcOrd="0" destOrd="0" presId="urn:microsoft.com/office/officeart/2005/8/layout/chevron1"/>
    <dgm:cxn modelId="{DF653D37-C8CC-4B0C-B4AA-7BBB36CD11E8}" type="presOf" srcId="{07582B32-7171-4EEA-9C2C-90E80C83C901}" destId="{D5A57B91-5F74-4DFD-88B3-1AEC25DE64A9}" srcOrd="0" destOrd="0" presId="urn:microsoft.com/office/officeart/2005/8/layout/chevron1"/>
    <dgm:cxn modelId="{7468290B-73D6-467C-8E75-A8847098FAA6}" type="presOf" srcId="{BA1A9FD0-0ED6-4656-9DD0-694458C21196}" destId="{9968B24A-035E-4C20-AF28-27D72B4F3131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F3974206-4774-43D5-92F7-40ACA792960D}" type="presOf" srcId="{06CE764B-0C2D-4029-A548-47A5248AC0A2}" destId="{AD321E35-0D74-481B-B141-8794CDF5C075}" srcOrd="0" destOrd="0" presId="urn:microsoft.com/office/officeart/2005/8/layout/chevron1"/>
    <dgm:cxn modelId="{D1BA6560-56C6-42C9-A2C6-96E346C2E2C3}" type="presParOf" srcId="{970D2571-124F-42D4-AE94-90FB94F3F6E9}" destId="{AD321E35-0D74-481B-B141-8794CDF5C075}" srcOrd="0" destOrd="0" presId="urn:microsoft.com/office/officeart/2005/8/layout/chevron1"/>
    <dgm:cxn modelId="{7B69B01A-44D3-4827-8307-3D49E4B6600F}" type="presParOf" srcId="{970D2571-124F-42D4-AE94-90FB94F3F6E9}" destId="{D8B84487-5FEC-4C05-A7AE-7D74CD9CD5DC}" srcOrd="1" destOrd="0" presId="urn:microsoft.com/office/officeart/2005/8/layout/chevron1"/>
    <dgm:cxn modelId="{721367D6-7350-469F-A926-61DBF81DB6A9}" type="presParOf" srcId="{970D2571-124F-42D4-AE94-90FB94F3F6E9}" destId="{458B28DB-972C-44C1-90B0-0C29939611AF}" srcOrd="2" destOrd="0" presId="urn:microsoft.com/office/officeart/2005/8/layout/chevron1"/>
    <dgm:cxn modelId="{3A06EA54-9F1B-4DAE-AA35-5D998DA6F758}" type="presParOf" srcId="{970D2571-124F-42D4-AE94-90FB94F3F6E9}" destId="{0E6EAFB2-1DE4-4830-86A5-508AFB79E45B}" srcOrd="3" destOrd="0" presId="urn:microsoft.com/office/officeart/2005/8/layout/chevron1"/>
    <dgm:cxn modelId="{E31F6123-2480-4841-B44D-DAD58720AC66}" type="presParOf" srcId="{970D2571-124F-42D4-AE94-90FB94F3F6E9}" destId="{D5A57B91-5F74-4DFD-88B3-1AEC25DE64A9}" srcOrd="4" destOrd="0" presId="urn:microsoft.com/office/officeart/2005/8/layout/chevron1"/>
    <dgm:cxn modelId="{53EA3B68-D1D4-4762-9DAA-89BC3D875367}" type="presParOf" srcId="{970D2571-124F-42D4-AE94-90FB94F3F6E9}" destId="{F594BF27-4A5E-4165-AFBF-1F8303547639}" srcOrd="5" destOrd="0" presId="urn:microsoft.com/office/officeart/2005/8/layout/chevron1"/>
    <dgm:cxn modelId="{E671F429-140C-4D2B-81AE-703118F3E625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3B8BB77-10B8-4A1C-AC68-0250F79EDD51}" type="presOf" srcId="{422144B3-8506-4D65-A9DD-D00D8AECBB86}" destId="{458B28DB-972C-44C1-90B0-0C29939611AF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C6D7F32C-6BCB-4199-8702-470CA391D516}" type="presOf" srcId="{06CE764B-0C2D-4029-A548-47A5248AC0A2}" destId="{AD321E35-0D74-481B-B141-8794CDF5C075}" srcOrd="0" destOrd="0" presId="urn:microsoft.com/office/officeart/2005/8/layout/chevron1"/>
    <dgm:cxn modelId="{C2D595A9-5917-4EFF-9902-89552EE4F28B}" type="presOf" srcId="{2C75D99E-7C56-4AC2-B024-F50B1F73BC1A}" destId="{970D2571-124F-42D4-AE94-90FB94F3F6E9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2144CE54-40C5-496F-A9FE-669FE13575C5}" type="presOf" srcId="{07582B32-7171-4EEA-9C2C-90E80C83C901}" destId="{D5A57B91-5F74-4DFD-88B3-1AEC25DE64A9}" srcOrd="0" destOrd="0" presId="urn:microsoft.com/office/officeart/2005/8/layout/chevron1"/>
    <dgm:cxn modelId="{723AC663-9A66-4BC9-B3AB-5CCA0D21BDCB}" type="presOf" srcId="{BA1A9FD0-0ED6-4656-9DD0-694458C21196}" destId="{9968B24A-035E-4C20-AF28-27D72B4F3131}" srcOrd="0" destOrd="0" presId="urn:microsoft.com/office/officeart/2005/8/layout/chevron1"/>
    <dgm:cxn modelId="{ADD9F740-C364-4A21-A92C-BB1AF48C2410}" type="presParOf" srcId="{970D2571-124F-42D4-AE94-90FB94F3F6E9}" destId="{AD321E35-0D74-481B-B141-8794CDF5C075}" srcOrd="0" destOrd="0" presId="urn:microsoft.com/office/officeart/2005/8/layout/chevron1"/>
    <dgm:cxn modelId="{4E6F5EB5-CF7A-4C92-9647-AEB81CFDEDAE}" type="presParOf" srcId="{970D2571-124F-42D4-AE94-90FB94F3F6E9}" destId="{D8B84487-5FEC-4C05-A7AE-7D74CD9CD5DC}" srcOrd="1" destOrd="0" presId="urn:microsoft.com/office/officeart/2005/8/layout/chevron1"/>
    <dgm:cxn modelId="{FBD84ACC-C34C-4B3F-9DEF-843ACCE551E6}" type="presParOf" srcId="{970D2571-124F-42D4-AE94-90FB94F3F6E9}" destId="{458B28DB-972C-44C1-90B0-0C29939611AF}" srcOrd="2" destOrd="0" presId="urn:microsoft.com/office/officeart/2005/8/layout/chevron1"/>
    <dgm:cxn modelId="{C6B7BDDE-6639-48A8-89FA-039C51C099A2}" type="presParOf" srcId="{970D2571-124F-42D4-AE94-90FB94F3F6E9}" destId="{0E6EAFB2-1DE4-4830-86A5-508AFB79E45B}" srcOrd="3" destOrd="0" presId="urn:microsoft.com/office/officeart/2005/8/layout/chevron1"/>
    <dgm:cxn modelId="{91D9A054-3E4F-4904-844D-6EE9D5BEA068}" type="presParOf" srcId="{970D2571-124F-42D4-AE94-90FB94F3F6E9}" destId="{D5A57B91-5F74-4DFD-88B3-1AEC25DE64A9}" srcOrd="4" destOrd="0" presId="urn:microsoft.com/office/officeart/2005/8/layout/chevron1"/>
    <dgm:cxn modelId="{1B374568-A60B-44AA-A413-4359B91186F8}" type="presParOf" srcId="{970D2571-124F-42D4-AE94-90FB94F3F6E9}" destId="{F594BF27-4A5E-4165-AFBF-1F8303547639}" srcOrd="5" destOrd="0" presId="urn:microsoft.com/office/officeart/2005/8/layout/chevron1"/>
    <dgm:cxn modelId="{E50410A8-6348-4172-A34A-5AE2D6168267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09641AB-C7FB-4517-B312-1AF6A8C939DD}" type="presOf" srcId="{06CE764B-0C2D-4029-A548-47A5248AC0A2}" destId="{AD321E35-0D74-481B-B141-8794CDF5C075}" srcOrd="0" destOrd="0" presId="urn:microsoft.com/office/officeart/2005/8/layout/chevron1"/>
    <dgm:cxn modelId="{FF71889B-D05B-404D-B01D-7E104C867929}" type="presOf" srcId="{BA1A9FD0-0ED6-4656-9DD0-694458C21196}" destId="{9968B24A-035E-4C20-AF28-27D72B4F3131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AA2F0B87-1FF7-4AC6-B66F-8AEE0B472D48}" type="presOf" srcId="{07582B32-7171-4EEA-9C2C-90E80C83C901}" destId="{D5A57B91-5F74-4DFD-88B3-1AEC25DE64A9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061D6BE9-9EBA-4758-A32B-723226E55F16}" type="presOf" srcId="{2C75D99E-7C56-4AC2-B024-F50B1F73BC1A}" destId="{970D2571-124F-42D4-AE94-90FB94F3F6E9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A141B2BC-3D48-42D0-BB3E-1DED88841219}" type="presOf" srcId="{422144B3-8506-4D65-A9DD-D00D8AECBB86}" destId="{458B28DB-972C-44C1-90B0-0C29939611AF}" srcOrd="0" destOrd="0" presId="urn:microsoft.com/office/officeart/2005/8/layout/chevron1"/>
    <dgm:cxn modelId="{52146862-C909-422A-9302-E0EABF24566A}" type="presParOf" srcId="{970D2571-124F-42D4-AE94-90FB94F3F6E9}" destId="{AD321E35-0D74-481B-B141-8794CDF5C075}" srcOrd="0" destOrd="0" presId="urn:microsoft.com/office/officeart/2005/8/layout/chevron1"/>
    <dgm:cxn modelId="{45AA5A0B-B6F8-405D-B4C9-EB2B230FF50A}" type="presParOf" srcId="{970D2571-124F-42D4-AE94-90FB94F3F6E9}" destId="{D8B84487-5FEC-4C05-A7AE-7D74CD9CD5DC}" srcOrd="1" destOrd="0" presId="urn:microsoft.com/office/officeart/2005/8/layout/chevron1"/>
    <dgm:cxn modelId="{2FAA06EC-8A4E-49FA-A5C2-D2525F732784}" type="presParOf" srcId="{970D2571-124F-42D4-AE94-90FB94F3F6E9}" destId="{458B28DB-972C-44C1-90B0-0C29939611AF}" srcOrd="2" destOrd="0" presId="urn:microsoft.com/office/officeart/2005/8/layout/chevron1"/>
    <dgm:cxn modelId="{D0603462-8FB7-44DB-B3E2-7EFC9CABC861}" type="presParOf" srcId="{970D2571-124F-42D4-AE94-90FB94F3F6E9}" destId="{0E6EAFB2-1DE4-4830-86A5-508AFB79E45B}" srcOrd="3" destOrd="0" presId="urn:microsoft.com/office/officeart/2005/8/layout/chevron1"/>
    <dgm:cxn modelId="{9AE8BBB9-0096-4975-BE3D-FE39C28E3501}" type="presParOf" srcId="{970D2571-124F-42D4-AE94-90FB94F3F6E9}" destId="{D5A57B91-5F74-4DFD-88B3-1AEC25DE64A9}" srcOrd="4" destOrd="0" presId="urn:microsoft.com/office/officeart/2005/8/layout/chevron1"/>
    <dgm:cxn modelId="{888C62F6-5C66-43A8-BD47-11B244244C68}" type="presParOf" srcId="{970D2571-124F-42D4-AE94-90FB94F3F6E9}" destId="{F594BF27-4A5E-4165-AFBF-1F8303547639}" srcOrd="5" destOrd="0" presId="urn:microsoft.com/office/officeart/2005/8/layout/chevron1"/>
    <dgm:cxn modelId="{7AA155EF-EB37-4E30-9FBC-577AF0DF14B5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663A673-12E6-4A49-8F2D-9D23D41B90BC}" type="presOf" srcId="{07582B32-7171-4EEA-9C2C-90E80C83C901}" destId="{D5A57B91-5F74-4DFD-88B3-1AEC25DE64A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F92A92A4-A1FE-49F0-B6B9-24351D5CE89E}" type="presOf" srcId="{BA1A9FD0-0ED6-4656-9DD0-694458C21196}" destId="{9968B24A-035E-4C20-AF28-27D72B4F3131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254157AF-FB69-4F82-94D6-DAD309404624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78B0139F-B4EE-43DC-956A-2B19BFADD043}" type="presOf" srcId="{06CE764B-0C2D-4029-A548-47A5248AC0A2}" destId="{AD321E35-0D74-481B-B141-8794CDF5C075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C5911158-BC4A-4256-B9B6-34EEECCADCC9}" type="presOf" srcId="{2C75D99E-7C56-4AC2-B024-F50B1F73BC1A}" destId="{970D2571-124F-42D4-AE94-90FB94F3F6E9}" srcOrd="0" destOrd="0" presId="urn:microsoft.com/office/officeart/2005/8/layout/chevron1"/>
    <dgm:cxn modelId="{60D7087A-BA4C-4220-86B9-6550CD4A5DEB}" type="presParOf" srcId="{970D2571-124F-42D4-AE94-90FB94F3F6E9}" destId="{AD321E35-0D74-481B-B141-8794CDF5C075}" srcOrd="0" destOrd="0" presId="urn:microsoft.com/office/officeart/2005/8/layout/chevron1"/>
    <dgm:cxn modelId="{116688F0-FEE4-4371-9E6E-4CD8D57A3C81}" type="presParOf" srcId="{970D2571-124F-42D4-AE94-90FB94F3F6E9}" destId="{D8B84487-5FEC-4C05-A7AE-7D74CD9CD5DC}" srcOrd="1" destOrd="0" presId="urn:microsoft.com/office/officeart/2005/8/layout/chevron1"/>
    <dgm:cxn modelId="{F3FB02B1-C5BC-420D-A620-D53AB1DC22FC}" type="presParOf" srcId="{970D2571-124F-42D4-AE94-90FB94F3F6E9}" destId="{458B28DB-972C-44C1-90B0-0C29939611AF}" srcOrd="2" destOrd="0" presId="urn:microsoft.com/office/officeart/2005/8/layout/chevron1"/>
    <dgm:cxn modelId="{3F45D3F4-242F-4DC3-AA46-F7A1C1C8E602}" type="presParOf" srcId="{970D2571-124F-42D4-AE94-90FB94F3F6E9}" destId="{0E6EAFB2-1DE4-4830-86A5-508AFB79E45B}" srcOrd="3" destOrd="0" presId="urn:microsoft.com/office/officeart/2005/8/layout/chevron1"/>
    <dgm:cxn modelId="{8437C6F9-0E4F-4FAE-AC1E-B3698B54F3E3}" type="presParOf" srcId="{970D2571-124F-42D4-AE94-90FB94F3F6E9}" destId="{D5A57B91-5F74-4DFD-88B3-1AEC25DE64A9}" srcOrd="4" destOrd="0" presId="urn:microsoft.com/office/officeart/2005/8/layout/chevron1"/>
    <dgm:cxn modelId="{2AF26E4A-F2B9-4DA3-A020-F2E4A31FF824}" type="presParOf" srcId="{970D2571-124F-42D4-AE94-90FB94F3F6E9}" destId="{F594BF27-4A5E-4165-AFBF-1F8303547639}" srcOrd="5" destOrd="0" presId="urn:microsoft.com/office/officeart/2005/8/layout/chevron1"/>
    <dgm:cxn modelId="{419A1CB8-DC86-4D35-9EDA-33BE979138F0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96BD4EF0-421D-47D2-9078-FC27266DF83D}" type="presOf" srcId="{07582B32-7171-4EEA-9C2C-90E80C83C901}" destId="{D5A57B91-5F74-4DFD-88B3-1AEC25DE64A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8C729783-6899-4B11-BABA-6144324DAAEB}" type="presOf" srcId="{2C75D99E-7C56-4AC2-B024-F50B1F73BC1A}" destId="{970D2571-124F-42D4-AE94-90FB94F3F6E9}" srcOrd="0" destOrd="0" presId="urn:microsoft.com/office/officeart/2005/8/layout/chevron1"/>
    <dgm:cxn modelId="{DEDCCA47-1241-4339-B58D-0300F22FB56C}" type="presOf" srcId="{BA1A9FD0-0ED6-4656-9DD0-694458C21196}" destId="{9968B24A-035E-4C20-AF28-27D72B4F3131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2AD5030E-5471-47D4-98C3-8AC19618299D}" type="presOf" srcId="{06CE764B-0C2D-4029-A548-47A5248AC0A2}" destId="{AD321E35-0D74-481B-B141-8794CDF5C075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B2213A89-A83A-4E95-A806-F22E4852194A}" type="presOf" srcId="{422144B3-8506-4D65-A9DD-D00D8AECBB86}" destId="{458B28DB-972C-44C1-90B0-0C29939611AF}" srcOrd="0" destOrd="0" presId="urn:microsoft.com/office/officeart/2005/8/layout/chevron1"/>
    <dgm:cxn modelId="{D847423D-57B7-469B-81BE-F54069F3215C}" type="presParOf" srcId="{970D2571-124F-42D4-AE94-90FB94F3F6E9}" destId="{AD321E35-0D74-481B-B141-8794CDF5C075}" srcOrd="0" destOrd="0" presId="urn:microsoft.com/office/officeart/2005/8/layout/chevron1"/>
    <dgm:cxn modelId="{E393A6BB-074C-4A0B-84B3-51CFA1EC0E45}" type="presParOf" srcId="{970D2571-124F-42D4-AE94-90FB94F3F6E9}" destId="{D8B84487-5FEC-4C05-A7AE-7D74CD9CD5DC}" srcOrd="1" destOrd="0" presId="urn:microsoft.com/office/officeart/2005/8/layout/chevron1"/>
    <dgm:cxn modelId="{B0FCF3DD-8FEC-473D-8095-C141B42F88B7}" type="presParOf" srcId="{970D2571-124F-42D4-AE94-90FB94F3F6E9}" destId="{458B28DB-972C-44C1-90B0-0C29939611AF}" srcOrd="2" destOrd="0" presId="urn:microsoft.com/office/officeart/2005/8/layout/chevron1"/>
    <dgm:cxn modelId="{D8016502-3FAA-46E0-943B-544AAE250454}" type="presParOf" srcId="{970D2571-124F-42D4-AE94-90FB94F3F6E9}" destId="{0E6EAFB2-1DE4-4830-86A5-508AFB79E45B}" srcOrd="3" destOrd="0" presId="urn:microsoft.com/office/officeart/2005/8/layout/chevron1"/>
    <dgm:cxn modelId="{E5B2A03F-57C2-40B8-8E02-C49D600C30BF}" type="presParOf" srcId="{970D2571-124F-42D4-AE94-90FB94F3F6E9}" destId="{D5A57B91-5F74-4DFD-88B3-1AEC25DE64A9}" srcOrd="4" destOrd="0" presId="urn:microsoft.com/office/officeart/2005/8/layout/chevron1"/>
    <dgm:cxn modelId="{1E1BE545-28D3-48FD-A427-64AA8DE3B70A}" type="presParOf" srcId="{970D2571-124F-42D4-AE94-90FB94F3F6E9}" destId="{F594BF27-4A5E-4165-AFBF-1F8303547639}" srcOrd="5" destOrd="0" presId="urn:microsoft.com/office/officeart/2005/8/layout/chevron1"/>
    <dgm:cxn modelId="{F1988792-2C47-4110-B306-8085D902AD10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96F7F2B-4883-4927-939F-B118194075BE}" type="presOf" srcId="{422144B3-8506-4D65-A9DD-D00D8AECBB86}" destId="{458B28DB-972C-44C1-90B0-0C29939611AF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48686D96-B7C0-438B-B241-2F7B52EE35D4}" type="presOf" srcId="{BA1A9FD0-0ED6-4656-9DD0-694458C21196}" destId="{9968B24A-035E-4C20-AF28-27D72B4F3131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921ACF89-021B-4EB6-A323-BB0C2210FEA7}" type="presOf" srcId="{06CE764B-0C2D-4029-A548-47A5248AC0A2}" destId="{AD321E35-0D74-481B-B141-8794CDF5C075}" srcOrd="0" destOrd="0" presId="urn:microsoft.com/office/officeart/2005/8/layout/chevron1"/>
    <dgm:cxn modelId="{ED408A91-5164-45DA-9826-37C261F14FEF}" type="presOf" srcId="{2C75D99E-7C56-4AC2-B024-F50B1F73BC1A}" destId="{970D2571-124F-42D4-AE94-90FB94F3F6E9}" srcOrd="0" destOrd="0" presId="urn:microsoft.com/office/officeart/2005/8/layout/chevron1"/>
    <dgm:cxn modelId="{CD463E67-EE34-485A-85BF-B91078775E2F}" type="presOf" srcId="{07582B32-7171-4EEA-9C2C-90E80C83C901}" destId="{D5A57B91-5F74-4DFD-88B3-1AEC25DE64A9}" srcOrd="0" destOrd="0" presId="urn:microsoft.com/office/officeart/2005/8/layout/chevron1"/>
    <dgm:cxn modelId="{D8194560-2128-40F8-9DD0-B22B4F31A37D}" type="presParOf" srcId="{970D2571-124F-42D4-AE94-90FB94F3F6E9}" destId="{AD321E35-0D74-481B-B141-8794CDF5C075}" srcOrd="0" destOrd="0" presId="urn:microsoft.com/office/officeart/2005/8/layout/chevron1"/>
    <dgm:cxn modelId="{7F405EB0-AD96-4D4F-B486-B344E350A43D}" type="presParOf" srcId="{970D2571-124F-42D4-AE94-90FB94F3F6E9}" destId="{D8B84487-5FEC-4C05-A7AE-7D74CD9CD5DC}" srcOrd="1" destOrd="0" presId="urn:microsoft.com/office/officeart/2005/8/layout/chevron1"/>
    <dgm:cxn modelId="{402F71B6-31A4-4B92-B62A-0D18FC81691E}" type="presParOf" srcId="{970D2571-124F-42D4-AE94-90FB94F3F6E9}" destId="{458B28DB-972C-44C1-90B0-0C29939611AF}" srcOrd="2" destOrd="0" presId="urn:microsoft.com/office/officeart/2005/8/layout/chevron1"/>
    <dgm:cxn modelId="{E611C37E-9E60-4245-A556-E7DFA9F3D202}" type="presParOf" srcId="{970D2571-124F-42D4-AE94-90FB94F3F6E9}" destId="{0E6EAFB2-1DE4-4830-86A5-508AFB79E45B}" srcOrd="3" destOrd="0" presId="urn:microsoft.com/office/officeart/2005/8/layout/chevron1"/>
    <dgm:cxn modelId="{54C81A44-4142-4856-AC6C-8EE8D281C06B}" type="presParOf" srcId="{970D2571-124F-42D4-AE94-90FB94F3F6E9}" destId="{D5A57B91-5F74-4DFD-88B3-1AEC25DE64A9}" srcOrd="4" destOrd="0" presId="urn:microsoft.com/office/officeart/2005/8/layout/chevron1"/>
    <dgm:cxn modelId="{A2B0D882-813C-418C-B19A-870DDBD3822D}" type="presParOf" srcId="{970D2571-124F-42D4-AE94-90FB94F3F6E9}" destId="{F594BF27-4A5E-4165-AFBF-1F8303547639}" srcOrd="5" destOrd="0" presId="urn:microsoft.com/office/officeart/2005/8/layout/chevron1"/>
    <dgm:cxn modelId="{4959F1A2-A02A-410A-90FC-2F999C10F5DF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61ABE-CE88-4DD8-B823-F17BA863039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u-HU"/>
        </a:p>
      </dgm:t>
    </dgm:pt>
    <dgm:pt modelId="{92FD261C-F880-4D66-ABBB-1B8CE98B9ADE}">
      <dgm:prSet phldrT="[Szöveg]"/>
      <dgm:spPr/>
      <dgm:t>
        <a:bodyPr/>
        <a:lstStyle/>
        <a:p>
          <a:r>
            <a:rPr lang="hu-HU" altLang="hu-HU" dirty="0" smtClean="0"/>
            <a:t>12. évfolyamos diákok (vagy </a:t>
          </a:r>
          <a:r>
            <a:rPr lang="hu-HU" altLang="hu-HU" smtClean="0"/>
            <a:t>más):20fő</a:t>
          </a:r>
          <a:endParaRPr lang="hu-HU" dirty="0"/>
        </a:p>
      </dgm:t>
    </dgm:pt>
    <dgm:pt modelId="{96B2111A-975D-4E77-8EB5-A49802C4BE06}" type="parTrans" cxnId="{6A25FAF4-7A93-4598-8BAF-96F21A2BA497}">
      <dgm:prSet/>
      <dgm:spPr/>
      <dgm:t>
        <a:bodyPr/>
        <a:lstStyle/>
        <a:p>
          <a:endParaRPr lang="hu-HU"/>
        </a:p>
      </dgm:t>
    </dgm:pt>
    <dgm:pt modelId="{63DD92A3-7581-4967-994E-FB7E9DD99B31}" type="sibTrans" cxnId="{6A25FAF4-7A93-4598-8BAF-96F21A2BA497}">
      <dgm:prSet/>
      <dgm:spPr/>
      <dgm:t>
        <a:bodyPr/>
        <a:lstStyle/>
        <a:p>
          <a:endParaRPr lang="hu-HU"/>
        </a:p>
      </dgm:t>
    </dgm:pt>
    <dgm:pt modelId="{FC1AC7D9-1F54-4425-8425-8180B4EF7B44}">
      <dgm:prSet phldrT="[Szöveg]"/>
      <dgm:spPr/>
      <dgm:t>
        <a:bodyPr/>
        <a:lstStyle/>
        <a:p>
          <a:r>
            <a:rPr lang="hu-HU" altLang="hu-HU" dirty="0" smtClean="0"/>
            <a:t>4 óra társadalomismeret (etika, osztályfőnöki, irodalom…)</a:t>
          </a:r>
          <a:endParaRPr lang="hu-HU" dirty="0"/>
        </a:p>
      </dgm:t>
    </dgm:pt>
    <dgm:pt modelId="{59B60B89-0F06-43CF-A9AA-52087CACC4EB}" type="parTrans" cxnId="{B6F42CBC-D6F8-4CE5-B77F-74EC2BFFFBCF}">
      <dgm:prSet/>
      <dgm:spPr/>
      <dgm:t>
        <a:bodyPr/>
        <a:lstStyle/>
        <a:p>
          <a:endParaRPr lang="hu-HU"/>
        </a:p>
      </dgm:t>
    </dgm:pt>
    <dgm:pt modelId="{54F7865D-EB7C-4387-8E7D-72B12E2E0731}" type="sibTrans" cxnId="{B6F42CBC-D6F8-4CE5-B77F-74EC2BFFFBCF}">
      <dgm:prSet/>
      <dgm:spPr/>
      <dgm:t>
        <a:bodyPr/>
        <a:lstStyle/>
        <a:p>
          <a:endParaRPr lang="hu-HU"/>
        </a:p>
      </dgm:t>
    </dgm:pt>
    <dgm:pt modelId="{DA55455E-9B74-4CD2-BC1A-EFE32B370F5D}">
      <dgm:prSet phldrT="[Szöveg]"/>
      <dgm:spPr/>
      <dgm:t>
        <a:bodyPr/>
        <a:lstStyle/>
        <a:p>
          <a:r>
            <a:rPr lang="hu-HU" altLang="hu-HU" dirty="0" smtClean="0"/>
            <a:t>6 óra történelem</a:t>
          </a:r>
          <a:endParaRPr lang="hu-HU" dirty="0"/>
        </a:p>
      </dgm:t>
    </dgm:pt>
    <dgm:pt modelId="{BEA2F785-1023-4ACB-8434-0720CEAD0160}" type="parTrans" cxnId="{7835C92D-36D3-41B1-B7E3-EBFA594B10A4}">
      <dgm:prSet/>
      <dgm:spPr/>
      <dgm:t>
        <a:bodyPr/>
        <a:lstStyle/>
        <a:p>
          <a:endParaRPr lang="hu-HU"/>
        </a:p>
      </dgm:t>
    </dgm:pt>
    <dgm:pt modelId="{066351AE-AB81-4BF8-B0B6-77E2CC07BED2}" type="sibTrans" cxnId="{7835C92D-36D3-41B1-B7E3-EBFA594B10A4}">
      <dgm:prSet/>
      <dgm:spPr/>
      <dgm:t>
        <a:bodyPr/>
        <a:lstStyle/>
        <a:p>
          <a:endParaRPr lang="hu-HU"/>
        </a:p>
      </dgm:t>
    </dgm:pt>
    <dgm:pt modelId="{F851D0CA-63D6-4D87-9417-9FE901D666BC}">
      <dgm:prSet phldrT="[Szöveg]"/>
      <dgm:spPr/>
      <dgm:t>
        <a:bodyPr/>
        <a:lstStyle/>
        <a:p>
          <a:r>
            <a:rPr lang="hu-HU" altLang="hu-HU" dirty="0" smtClean="0"/>
            <a:t>1 projektnap</a:t>
          </a:r>
          <a:endParaRPr lang="hu-HU" dirty="0"/>
        </a:p>
      </dgm:t>
    </dgm:pt>
    <dgm:pt modelId="{71E65146-D2A9-4E66-8A3E-73C0290C664C}" type="parTrans" cxnId="{81DD27D5-1E13-4406-B32C-4D2D42C9CD2B}">
      <dgm:prSet/>
      <dgm:spPr/>
      <dgm:t>
        <a:bodyPr/>
        <a:lstStyle/>
        <a:p>
          <a:endParaRPr lang="hu-HU"/>
        </a:p>
      </dgm:t>
    </dgm:pt>
    <dgm:pt modelId="{D2BF64B3-BF4B-48CC-953D-95110DD2A35B}" type="sibTrans" cxnId="{81DD27D5-1E13-4406-B32C-4D2D42C9CD2B}">
      <dgm:prSet/>
      <dgm:spPr/>
      <dgm:t>
        <a:bodyPr/>
        <a:lstStyle/>
        <a:p>
          <a:endParaRPr lang="hu-HU"/>
        </a:p>
      </dgm:t>
    </dgm:pt>
    <dgm:pt modelId="{B9D1632C-D10D-4AD1-B652-D9C666F5E4EB}">
      <dgm:prSet phldrT="[Szöveg]"/>
      <dgm:spPr/>
      <dgm:t>
        <a:bodyPr/>
        <a:lstStyle/>
        <a:p>
          <a:r>
            <a:rPr lang="hu-HU" altLang="hu-HU" smtClean="0"/>
            <a:t>sok-sok délután…</a:t>
          </a:r>
          <a:endParaRPr lang="hu-HU" dirty="0"/>
        </a:p>
      </dgm:t>
    </dgm:pt>
    <dgm:pt modelId="{EA9F33AD-BC55-45AB-B4B5-95428509AC20}" type="parTrans" cxnId="{52891670-1D5E-4279-A499-AF3B3F9CA8FD}">
      <dgm:prSet/>
      <dgm:spPr/>
      <dgm:t>
        <a:bodyPr/>
        <a:lstStyle/>
        <a:p>
          <a:endParaRPr lang="hu-HU"/>
        </a:p>
      </dgm:t>
    </dgm:pt>
    <dgm:pt modelId="{36F7337A-F106-4CFB-B516-C3B2608A74F4}" type="sibTrans" cxnId="{52891670-1D5E-4279-A499-AF3B3F9CA8FD}">
      <dgm:prSet/>
      <dgm:spPr/>
      <dgm:t>
        <a:bodyPr/>
        <a:lstStyle/>
        <a:p>
          <a:endParaRPr lang="hu-HU"/>
        </a:p>
      </dgm:t>
    </dgm:pt>
    <dgm:pt modelId="{B27C9DD5-67F9-478C-8551-DAE6451A2F08}" type="pres">
      <dgm:prSet presAssocID="{33461ABE-CE88-4DD8-B823-F17BA86303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C602AD01-909E-4375-883C-1E9CD7DCB1F6}" type="pres">
      <dgm:prSet presAssocID="{33461ABE-CE88-4DD8-B823-F17BA8630390}" presName="Name1" presStyleCnt="0"/>
      <dgm:spPr/>
      <dgm:t>
        <a:bodyPr/>
        <a:lstStyle/>
        <a:p>
          <a:endParaRPr lang="hu-HU"/>
        </a:p>
      </dgm:t>
    </dgm:pt>
    <dgm:pt modelId="{9BD1988A-AC81-4C63-953C-37D7179D9C4B}" type="pres">
      <dgm:prSet presAssocID="{33461ABE-CE88-4DD8-B823-F17BA8630390}" presName="cycle" presStyleCnt="0"/>
      <dgm:spPr/>
      <dgm:t>
        <a:bodyPr/>
        <a:lstStyle/>
        <a:p>
          <a:endParaRPr lang="hu-HU"/>
        </a:p>
      </dgm:t>
    </dgm:pt>
    <dgm:pt modelId="{7E61241F-C1A3-4D83-B2B5-7B43A03D3516}" type="pres">
      <dgm:prSet presAssocID="{33461ABE-CE88-4DD8-B823-F17BA8630390}" presName="srcNode" presStyleLbl="node1" presStyleIdx="0" presStyleCnt="5"/>
      <dgm:spPr/>
      <dgm:t>
        <a:bodyPr/>
        <a:lstStyle/>
        <a:p>
          <a:endParaRPr lang="hu-HU"/>
        </a:p>
      </dgm:t>
    </dgm:pt>
    <dgm:pt modelId="{5749B83C-AC46-4452-BEE1-A3A3CACA4DB5}" type="pres">
      <dgm:prSet presAssocID="{33461ABE-CE88-4DD8-B823-F17BA8630390}" presName="conn" presStyleLbl="parChTrans1D2" presStyleIdx="0" presStyleCnt="1"/>
      <dgm:spPr/>
      <dgm:t>
        <a:bodyPr/>
        <a:lstStyle/>
        <a:p>
          <a:endParaRPr lang="hu-HU"/>
        </a:p>
      </dgm:t>
    </dgm:pt>
    <dgm:pt modelId="{0214A66D-5176-4D45-A87C-304B4F964E1B}" type="pres">
      <dgm:prSet presAssocID="{33461ABE-CE88-4DD8-B823-F17BA8630390}" presName="extraNode" presStyleLbl="node1" presStyleIdx="0" presStyleCnt="5"/>
      <dgm:spPr/>
      <dgm:t>
        <a:bodyPr/>
        <a:lstStyle/>
        <a:p>
          <a:endParaRPr lang="hu-HU"/>
        </a:p>
      </dgm:t>
    </dgm:pt>
    <dgm:pt modelId="{C94577BB-A2B6-4F72-AD93-93F5FD8697E1}" type="pres">
      <dgm:prSet presAssocID="{33461ABE-CE88-4DD8-B823-F17BA8630390}" presName="dstNode" presStyleLbl="node1" presStyleIdx="0" presStyleCnt="5"/>
      <dgm:spPr/>
      <dgm:t>
        <a:bodyPr/>
        <a:lstStyle/>
        <a:p>
          <a:endParaRPr lang="hu-HU"/>
        </a:p>
      </dgm:t>
    </dgm:pt>
    <dgm:pt modelId="{3CFA0986-3FA2-4A29-9535-7E65D33EFC99}" type="pres">
      <dgm:prSet presAssocID="{92FD261C-F880-4D66-ABBB-1B8CE98B9AD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F4FF46A-B779-41D5-8602-54DC05FAF1F7}" type="pres">
      <dgm:prSet presAssocID="{92FD261C-F880-4D66-ABBB-1B8CE98B9ADE}" presName="accent_1" presStyleCnt="0"/>
      <dgm:spPr/>
      <dgm:t>
        <a:bodyPr/>
        <a:lstStyle/>
        <a:p>
          <a:endParaRPr lang="hu-HU"/>
        </a:p>
      </dgm:t>
    </dgm:pt>
    <dgm:pt modelId="{164B4BE3-67F9-4897-9E1E-AF350A52CF97}" type="pres">
      <dgm:prSet presAssocID="{92FD261C-F880-4D66-ABBB-1B8CE98B9ADE}" presName="accentRepeatNode" presStyleLbl="solidFgAcc1" presStyleIdx="0" presStyleCnt="5"/>
      <dgm:spPr/>
      <dgm:t>
        <a:bodyPr/>
        <a:lstStyle/>
        <a:p>
          <a:endParaRPr lang="hu-HU"/>
        </a:p>
      </dgm:t>
    </dgm:pt>
    <dgm:pt modelId="{B087157F-0C11-4A70-B5D6-55D803E9477B}" type="pres">
      <dgm:prSet presAssocID="{FC1AC7D9-1F54-4425-8425-8180B4EF7B4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1BF6FD0-6475-450B-BCF5-81FB3EB2F832}" type="pres">
      <dgm:prSet presAssocID="{FC1AC7D9-1F54-4425-8425-8180B4EF7B44}" presName="accent_2" presStyleCnt="0"/>
      <dgm:spPr/>
      <dgm:t>
        <a:bodyPr/>
        <a:lstStyle/>
        <a:p>
          <a:endParaRPr lang="hu-HU"/>
        </a:p>
      </dgm:t>
    </dgm:pt>
    <dgm:pt modelId="{D045B698-C556-4A88-A3A1-0244B32B5554}" type="pres">
      <dgm:prSet presAssocID="{FC1AC7D9-1F54-4425-8425-8180B4EF7B44}" presName="accentRepeatNode" presStyleLbl="solidFgAcc1" presStyleIdx="1" presStyleCnt="5"/>
      <dgm:spPr/>
      <dgm:t>
        <a:bodyPr/>
        <a:lstStyle/>
        <a:p>
          <a:endParaRPr lang="hu-HU"/>
        </a:p>
      </dgm:t>
    </dgm:pt>
    <dgm:pt modelId="{ED662396-4110-4A41-8097-CDDB1EBA3C89}" type="pres">
      <dgm:prSet presAssocID="{DA55455E-9B74-4CD2-BC1A-EFE32B370F5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F9012EE-75EC-4844-BD96-F68A4448A66B}" type="pres">
      <dgm:prSet presAssocID="{DA55455E-9B74-4CD2-BC1A-EFE32B370F5D}" presName="accent_3" presStyleCnt="0"/>
      <dgm:spPr/>
      <dgm:t>
        <a:bodyPr/>
        <a:lstStyle/>
        <a:p>
          <a:endParaRPr lang="hu-HU"/>
        </a:p>
      </dgm:t>
    </dgm:pt>
    <dgm:pt modelId="{BE2F8399-21F4-4097-8E41-D3D5F9006C62}" type="pres">
      <dgm:prSet presAssocID="{DA55455E-9B74-4CD2-BC1A-EFE32B370F5D}" presName="accentRepeatNode" presStyleLbl="solidFgAcc1" presStyleIdx="2" presStyleCnt="5"/>
      <dgm:spPr/>
      <dgm:t>
        <a:bodyPr/>
        <a:lstStyle/>
        <a:p>
          <a:endParaRPr lang="hu-HU"/>
        </a:p>
      </dgm:t>
    </dgm:pt>
    <dgm:pt modelId="{700B9352-2773-45F6-890F-7BC94A472ED5}" type="pres">
      <dgm:prSet presAssocID="{F851D0CA-63D6-4D87-9417-9FE901D666B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A0E5086-B6A6-4E78-A4DE-6685C539A640}" type="pres">
      <dgm:prSet presAssocID="{F851D0CA-63D6-4D87-9417-9FE901D666BC}" presName="accent_4" presStyleCnt="0"/>
      <dgm:spPr/>
      <dgm:t>
        <a:bodyPr/>
        <a:lstStyle/>
        <a:p>
          <a:endParaRPr lang="hu-HU"/>
        </a:p>
      </dgm:t>
    </dgm:pt>
    <dgm:pt modelId="{4168F8F2-E865-4BAB-9B18-EC3948418332}" type="pres">
      <dgm:prSet presAssocID="{F851D0CA-63D6-4D87-9417-9FE901D666BC}" presName="accentRepeatNode" presStyleLbl="solidFgAcc1" presStyleIdx="3" presStyleCnt="5"/>
      <dgm:spPr/>
      <dgm:t>
        <a:bodyPr/>
        <a:lstStyle/>
        <a:p>
          <a:endParaRPr lang="hu-HU"/>
        </a:p>
      </dgm:t>
    </dgm:pt>
    <dgm:pt modelId="{A5A129AC-2885-46F4-BB02-E446C7EE8893}" type="pres">
      <dgm:prSet presAssocID="{B9D1632C-D10D-4AD1-B652-D9C666F5E4E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2FFC60-7904-4D44-9CD6-640E34270B28}" type="pres">
      <dgm:prSet presAssocID="{B9D1632C-D10D-4AD1-B652-D9C666F5E4EB}" presName="accent_5" presStyleCnt="0"/>
      <dgm:spPr/>
      <dgm:t>
        <a:bodyPr/>
        <a:lstStyle/>
        <a:p>
          <a:endParaRPr lang="hu-HU"/>
        </a:p>
      </dgm:t>
    </dgm:pt>
    <dgm:pt modelId="{69024918-B264-4A4F-9B83-D1003E45CD03}" type="pres">
      <dgm:prSet presAssocID="{B9D1632C-D10D-4AD1-B652-D9C666F5E4EB}" presName="accentRepeatNode" presStyleLbl="solidFgAcc1" presStyleIdx="4" presStyleCnt="5"/>
      <dgm:spPr/>
      <dgm:t>
        <a:bodyPr/>
        <a:lstStyle/>
        <a:p>
          <a:endParaRPr lang="hu-HU"/>
        </a:p>
      </dgm:t>
    </dgm:pt>
  </dgm:ptLst>
  <dgm:cxnLst>
    <dgm:cxn modelId="{6794C81E-AF25-44E4-99E3-1FE93CF461EA}" type="presOf" srcId="{33461ABE-CE88-4DD8-B823-F17BA8630390}" destId="{B27C9DD5-67F9-478C-8551-DAE6451A2F08}" srcOrd="0" destOrd="0" presId="urn:microsoft.com/office/officeart/2008/layout/VerticalCurvedList"/>
    <dgm:cxn modelId="{52891670-1D5E-4279-A499-AF3B3F9CA8FD}" srcId="{33461ABE-CE88-4DD8-B823-F17BA8630390}" destId="{B9D1632C-D10D-4AD1-B652-D9C666F5E4EB}" srcOrd="4" destOrd="0" parTransId="{EA9F33AD-BC55-45AB-B4B5-95428509AC20}" sibTransId="{36F7337A-F106-4CFB-B516-C3B2608A74F4}"/>
    <dgm:cxn modelId="{B6F42CBC-D6F8-4CE5-B77F-74EC2BFFFBCF}" srcId="{33461ABE-CE88-4DD8-B823-F17BA8630390}" destId="{FC1AC7D9-1F54-4425-8425-8180B4EF7B44}" srcOrd="1" destOrd="0" parTransId="{59B60B89-0F06-43CF-A9AA-52087CACC4EB}" sibTransId="{54F7865D-EB7C-4387-8E7D-72B12E2E0731}"/>
    <dgm:cxn modelId="{7835C92D-36D3-41B1-B7E3-EBFA594B10A4}" srcId="{33461ABE-CE88-4DD8-B823-F17BA8630390}" destId="{DA55455E-9B74-4CD2-BC1A-EFE32B370F5D}" srcOrd="2" destOrd="0" parTransId="{BEA2F785-1023-4ACB-8434-0720CEAD0160}" sibTransId="{066351AE-AB81-4BF8-B0B6-77E2CC07BED2}"/>
    <dgm:cxn modelId="{7789541A-3C95-48D3-AF30-B5A38E6087E6}" type="presOf" srcId="{FC1AC7D9-1F54-4425-8425-8180B4EF7B44}" destId="{B087157F-0C11-4A70-B5D6-55D803E9477B}" srcOrd="0" destOrd="0" presId="urn:microsoft.com/office/officeart/2008/layout/VerticalCurvedList"/>
    <dgm:cxn modelId="{763E5094-0698-40EA-9B3E-03510D0F1060}" type="presOf" srcId="{63DD92A3-7581-4967-994E-FB7E9DD99B31}" destId="{5749B83C-AC46-4452-BEE1-A3A3CACA4DB5}" srcOrd="0" destOrd="0" presId="urn:microsoft.com/office/officeart/2008/layout/VerticalCurvedList"/>
    <dgm:cxn modelId="{81DD27D5-1E13-4406-B32C-4D2D42C9CD2B}" srcId="{33461ABE-CE88-4DD8-B823-F17BA8630390}" destId="{F851D0CA-63D6-4D87-9417-9FE901D666BC}" srcOrd="3" destOrd="0" parTransId="{71E65146-D2A9-4E66-8A3E-73C0290C664C}" sibTransId="{D2BF64B3-BF4B-48CC-953D-95110DD2A35B}"/>
    <dgm:cxn modelId="{6D6CD5D1-E3A8-469A-8E49-02BE744EF041}" type="presOf" srcId="{B9D1632C-D10D-4AD1-B652-D9C666F5E4EB}" destId="{A5A129AC-2885-46F4-BB02-E446C7EE8893}" srcOrd="0" destOrd="0" presId="urn:microsoft.com/office/officeart/2008/layout/VerticalCurvedList"/>
    <dgm:cxn modelId="{6A25FAF4-7A93-4598-8BAF-96F21A2BA497}" srcId="{33461ABE-CE88-4DD8-B823-F17BA8630390}" destId="{92FD261C-F880-4D66-ABBB-1B8CE98B9ADE}" srcOrd="0" destOrd="0" parTransId="{96B2111A-975D-4E77-8EB5-A49802C4BE06}" sibTransId="{63DD92A3-7581-4967-994E-FB7E9DD99B31}"/>
    <dgm:cxn modelId="{90D496D0-994C-4E07-B3C0-29A1658F6FA9}" type="presOf" srcId="{DA55455E-9B74-4CD2-BC1A-EFE32B370F5D}" destId="{ED662396-4110-4A41-8097-CDDB1EBA3C89}" srcOrd="0" destOrd="0" presId="urn:microsoft.com/office/officeart/2008/layout/VerticalCurvedList"/>
    <dgm:cxn modelId="{3E9BA648-C644-4D9A-B441-8FDDEA115817}" type="presOf" srcId="{92FD261C-F880-4D66-ABBB-1B8CE98B9ADE}" destId="{3CFA0986-3FA2-4A29-9535-7E65D33EFC99}" srcOrd="0" destOrd="0" presId="urn:microsoft.com/office/officeart/2008/layout/VerticalCurvedList"/>
    <dgm:cxn modelId="{FB74730A-9DBA-4BD7-981E-4AB1B57690B7}" type="presOf" srcId="{F851D0CA-63D6-4D87-9417-9FE901D666BC}" destId="{700B9352-2773-45F6-890F-7BC94A472ED5}" srcOrd="0" destOrd="0" presId="urn:microsoft.com/office/officeart/2008/layout/VerticalCurvedList"/>
    <dgm:cxn modelId="{CDF8A2FD-AAA2-4271-8AA7-D9A9763EE962}" type="presParOf" srcId="{B27C9DD5-67F9-478C-8551-DAE6451A2F08}" destId="{C602AD01-909E-4375-883C-1E9CD7DCB1F6}" srcOrd="0" destOrd="0" presId="urn:microsoft.com/office/officeart/2008/layout/VerticalCurvedList"/>
    <dgm:cxn modelId="{0650D9B7-060D-495E-A931-C3131321B332}" type="presParOf" srcId="{C602AD01-909E-4375-883C-1E9CD7DCB1F6}" destId="{9BD1988A-AC81-4C63-953C-37D7179D9C4B}" srcOrd="0" destOrd="0" presId="urn:microsoft.com/office/officeart/2008/layout/VerticalCurvedList"/>
    <dgm:cxn modelId="{463C43D4-FB23-4FFD-B41F-BDBC5494E9EA}" type="presParOf" srcId="{9BD1988A-AC81-4C63-953C-37D7179D9C4B}" destId="{7E61241F-C1A3-4D83-B2B5-7B43A03D3516}" srcOrd="0" destOrd="0" presId="urn:microsoft.com/office/officeart/2008/layout/VerticalCurvedList"/>
    <dgm:cxn modelId="{A02C0489-B7CA-429B-8590-4B2B47850B7B}" type="presParOf" srcId="{9BD1988A-AC81-4C63-953C-37D7179D9C4B}" destId="{5749B83C-AC46-4452-BEE1-A3A3CACA4DB5}" srcOrd="1" destOrd="0" presId="urn:microsoft.com/office/officeart/2008/layout/VerticalCurvedList"/>
    <dgm:cxn modelId="{5CD380BF-CB4B-44C2-B737-59938038B481}" type="presParOf" srcId="{9BD1988A-AC81-4C63-953C-37D7179D9C4B}" destId="{0214A66D-5176-4D45-A87C-304B4F964E1B}" srcOrd="2" destOrd="0" presId="urn:microsoft.com/office/officeart/2008/layout/VerticalCurvedList"/>
    <dgm:cxn modelId="{AF906C78-45FB-42BC-9EB9-2062D68AB18D}" type="presParOf" srcId="{9BD1988A-AC81-4C63-953C-37D7179D9C4B}" destId="{C94577BB-A2B6-4F72-AD93-93F5FD8697E1}" srcOrd="3" destOrd="0" presId="urn:microsoft.com/office/officeart/2008/layout/VerticalCurvedList"/>
    <dgm:cxn modelId="{4B306639-AD5A-4C99-8A1F-6E2B8B0CDD8C}" type="presParOf" srcId="{C602AD01-909E-4375-883C-1E9CD7DCB1F6}" destId="{3CFA0986-3FA2-4A29-9535-7E65D33EFC99}" srcOrd="1" destOrd="0" presId="urn:microsoft.com/office/officeart/2008/layout/VerticalCurvedList"/>
    <dgm:cxn modelId="{0B179B40-4BF4-4920-8CE8-1876FEA9E8D9}" type="presParOf" srcId="{C602AD01-909E-4375-883C-1E9CD7DCB1F6}" destId="{8F4FF46A-B779-41D5-8602-54DC05FAF1F7}" srcOrd="2" destOrd="0" presId="urn:microsoft.com/office/officeart/2008/layout/VerticalCurvedList"/>
    <dgm:cxn modelId="{824A8644-5DDE-47BD-BF6D-F11C00163B21}" type="presParOf" srcId="{8F4FF46A-B779-41D5-8602-54DC05FAF1F7}" destId="{164B4BE3-67F9-4897-9E1E-AF350A52CF97}" srcOrd="0" destOrd="0" presId="urn:microsoft.com/office/officeart/2008/layout/VerticalCurvedList"/>
    <dgm:cxn modelId="{31721222-9A9C-41A4-9560-A5D4A5D9BF87}" type="presParOf" srcId="{C602AD01-909E-4375-883C-1E9CD7DCB1F6}" destId="{B087157F-0C11-4A70-B5D6-55D803E9477B}" srcOrd="3" destOrd="0" presId="urn:microsoft.com/office/officeart/2008/layout/VerticalCurvedList"/>
    <dgm:cxn modelId="{109414EB-CD52-49A5-97CE-A399BF407345}" type="presParOf" srcId="{C602AD01-909E-4375-883C-1E9CD7DCB1F6}" destId="{41BF6FD0-6475-450B-BCF5-81FB3EB2F832}" srcOrd="4" destOrd="0" presId="urn:microsoft.com/office/officeart/2008/layout/VerticalCurvedList"/>
    <dgm:cxn modelId="{B1E6CB47-2880-420C-A300-7D4C33513624}" type="presParOf" srcId="{41BF6FD0-6475-450B-BCF5-81FB3EB2F832}" destId="{D045B698-C556-4A88-A3A1-0244B32B5554}" srcOrd="0" destOrd="0" presId="urn:microsoft.com/office/officeart/2008/layout/VerticalCurvedList"/>
    <dgm:cxn modelId="{49132CEB-2264-4DC6-803E-36CD1D945B23}" type="presParOf" srcId="{C602AD01-909E-4375-883C-1E9CD7DCB1F6}" destId="{ED662396-4110-4A41-8097-CDDB1EBA3C89}" srcOrd="5" destOrd="0" presId="urn:microsoft.com/office/officeart/2008/layout/VerticalCurvedList"/>
    <dgm:cxn modelId="{6A67BE1F-1622-41C4-9C4E-D5609B66CA51}" type="presParOf" srcId="{C602AD01-909E-4375-883C-1E9CD7DCB1F6}" destId="{6F9012EE-75EC-4844-BD96-F68A4448A66B}" srcOrd="6" destOrd="0" presId="urn:microsoft.com/office/officeart/2008/layout/VerticalCurvedList"/>
    <dgm:cxn modelId="{360B3B3C-039A-43D0-93F5-D9C4E908EE03}" type="presParOf" srcId="{6F9012EE-75EC-4844-BD96-F68A4448A66B}" destId="{BE2F8399-21F4-4097-8E41-D3D5F9006C62}" srcOrd="0" destOrd="0" presId="urn:microsoft.com/office/officeart/2008/layout/VerticalCurvedList"/>
    <dgm:cxn modelId="{6DC08883-CA1A-4666-AA4C-5A49475D80D6}" type="presParOf" srcId="{C602AD01-909E-4375-883C-1E9CD7DCB1F6}" destId="{700B9352-2773-45F6-890F-7BC94A472ED5}" srcOrd="7" destOrd="0" presId="urn:microsoft.com/office/officeart/2008/layout/VerticalCurvedList"/>
    <dgm:cxn modelId="{16249095-01FB-486B-8980-E6ACA15DA2A1}" type="presParOf" srcId="{C602AD01-909E-4375-883C-1E9CD7DCB1F6}" destId="{AA0E5086-B6A6-4E78-A4DE-6685C539A640}" srcOrd="8" destOrd="0" presId="urn:microsoft.com/office/officeart/2008/layout/VerticalCurvedList"/>
    <dgm:cxn modelId="{B9C224F9-BB16-48CB-98A8-32E67F85AD2A}" type="presParOf" srcId="{AA0E5086-B6A6-4E78-A4DE-6685C539A640}" destId="{4168F8F2-E865-4BAB-9B18-EC3948418332}" srcOrd="0" destOrd="0" presId="urn:microsoft.com/office/officeart/2008/layout/VerticalCurvedList"/>
    <dgm:cxn modelId="{BEAC8883-CD52-4ED9-9A86-C4CF69E620F0}" type="presParOf" srcId="{C602AD01-909E-4375-883C-1E9CD7DCB1F6}" destId="{A5A129AC-2885-46F4-BB02-E446C7EE8893}" srcOrd="9" destOrd="0" presId="urn:microsoft.com/office/officeart/2008/layout/VerticalCurvedList"/>
    <dgm:cxn modelId="{C7EA8D82-91A7-43CF-96CE-B33B2E70AF1C}" type="presParOf" srcId="{C602AD01-909E-4375-883C-1E9CD7DCB1F6}" destId="{9D2FFC60-7904-4D44-9CD6-640E34270B28}" srcOrd="10" destOrd="0" presId="urn:microsoft.com/office/officeart/2008/layout/VerticalCurvedList"/>
    <dgm:cxn modelId="{C814745B-28C2-4C10-B4C3-C3A719C2C810}" type="presParOf" srcId="{9D2FFC60-7904-4D44-9CD6-640E34270B28}" destId="{69024918-B264-4A4F-9B83-D1003E45CD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7B721E0-0E04-4C62-8003-5DDAB2EAEFD9}" type="presOf" srcId="{06CE764B-0C2D-4029-A548-47A5248AC0A2}" destId="{AD321E35-0D74-481B-B141-8794CDF5C075}" srcOrd="0" destOrd="0" presId="urn:microsoft.com/office/officeart/2005/8/layout/chevron1"/>
    <dgm:cxn modelId="{8C038A18-2788-46A1-8151-BBA210BEAC27}" type="presOf" srcId="{07582B32-7171-4EEA-9C2C-90E80C83C901}" destId="{D5A57B91-5F74-4DFD-88B3-1AEC25DE64A9}" srcOrd="0" destOrd="0" presId="urn:microsoft.com/office/officeart/2005/8/layout/chevron1"/>
    <dgm:cxn modelId="{4BE12C04-112A-4B42-9DAE-E5336363B6F7}" type="presOf" srcId="{2C75D99E-7C56-4AC2-B024-F50B1F73BC1A}" destId="{970D2571-124F-42D4-AE94-90FB94F3F6E9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5CA5EEA7-5AD0-4037-8C25-76C33755503B}" type="presOf" srcId="{422144B3-8506-4D65-A9DD-D00D8AECBB86}" destId="{458B28DB-972C-44C1-90B0-0C29939611AF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D0A0E487-BBA5-43BF-8884-B3EE0F5770A7}" type="presOf" srcId="{BA1A9FD0-0ED6-4656-9DD0-694458C21196}" destId="{9968B24A-035E-4C20-AF28-27D72B4F3131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C1676F37-4445-4397-B0D8-EE871443EDBF}" type="presParOf" srcId="{970D2571-124F-42D4-AE94-90FB94F3F6E9}" destId="{AD321E35-0D74-481B-B141-8794CDF5C075}" srcOrd="0" destOrd="0" presId="urn:microsoft.com/office/officeart/2005/8/layout/chevron1"/>
    <dgm:cxn modelId="{FFE9DD10-EB38-4B4C-BF75-7E702C988C56}" type="presParOf" srcId="{970D2571-124F-42D4-AE94-90FB94F3F6E9}" destId="{D8B84487-5FEC-4C05-A7AE-7D74CD9CD5DC}" srcOrd="1" destOrd="0" presId="urn:microsoft.com/office/officeart/2005/8/layout/chevron1"/>
    <dgm:cxn modelId="{914FBC6E-6966-4BC8-9FA0-487E817B1A0D}" type="presParOf" srcId="{970D2571-124F-42D4-AE94-90FB94F3F6E9}" destId="{458B28DB-972C-44C1-90B0-0C29939611AF}" srcOrd="2" destOrd="0" presId="urn:microsoft.com/office/officeart/2005/8/layout/chevron1"/>
    <dgm:cxn modelId="{9F4A5CB7-1E49-4FD9-97B9-79D5982DBFE8}" type="presParOf" srcId="{970D2571-124F-42D4-AE94-90FB94F3F6E9}" destId="{0E6EAFB2-1DE4-4830-86A5-508AFB79E45B}" srcOrd="3" destOrd="0" presId="urn:microsoft.com/office/officeart/2005/8/layout/chevron1"/>
    <dgm:cxn modelId="{3D6333AA-513A-4C64-BBCB-A67B3E1196DC}" type="presParOf" srcId="{970D2571-124F-42D4-AE94-90FB94F3F6E9}" destId="{D5A57B91-5F74-4DFD-88B3-1AEC25DE64A9}" srcOrd="4" destOrd="0" presId="urn:microsoft.com/office/officeart/2005/8/layout/chevron1"/>
    <dgm:cxn modelId="{25D3C0C0-04C7-426E-B92E-A05EDCFCEE28}" type="presParOf" srcId="{970D2571-124F-42D4-AE94-90FB94F3F6E9}" destId="{F594BF27-4A5E-4165-AFBF-1F8303547639}" srcOrd="5" destOrd="0" presId="urn:microsoft.com/office/officeart/2005/8/layout/chevron1"/>
    <dgm:cxn modelId="{BC44E7C3-96E9-406A-887E-D8D8ED7DB1A0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noFill/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A8115F8E-DE4D-430C-B86F-752FFE125625}" type="presOf" srcId="{2C75D99E-7C56-4AC2-B024-F50B1F73BC1A}" destId="{970D2571-124F-42D4-AE94-90FB94F3F6E9}" srcOrd="0" destOrd="0" presId="urn:microsoft.com/office/officeart/2005/8/layout/chevron1"/>
    <dgm:cxn modelId="{3CEBD6EA-CBD9-4B4D-B690-BA64D8F450D8}" type="presOf" srcId="{BA1A9FD0-0ED6-4656-9DD0-694458C21196}" destId="{9968B24A-035E-4C20-AF28-27D72B4F3131}" srcOrd="0" destOrd="0" presId="urn:microsoft.com/office/officeart/2005/8/layout/chevron1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8AEBA8A3-FCB1-430C-80D2-F50145D08388}" type="presOf" srcId="{422144B3-8506-4D65-A9DD-D00D8AECBB86}" destId="{458B28DB-972C-44C1-90B0-0C29939611AF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F9061815-0CDB-40EB-9AF0-F9962ADC1206}" type="presOf" srcId="{06CE764B-0C2D-4029-A548-47A5248AC0A2}" destId="{AD321E35-0D74-481B-B141-8794CDF5C075}" srcOrd="0" destOrd="0" presId="urn:microsoft.com/office/officeart/2005/8/layout/chevron1"/>
    <dgm:cxn modelId="{08CDEA6A-8055-4166-96A6-9F40E7B4EBE5}" type="presOf" srcId="{07582B32-7171-4EEA-9C2C-90E80C83C901}" destId="{D5A57B91-5F74-4DFD-88B3-1AEC25DE64A9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691C249B-3371-4335-A66D-A9978000FDC8}" type="presParOf" srcId="{970D2571-124F-42D4-AE94-90FB94F3F6E9}" destId="{AD321E35-0D74-481B-B141-8794CDF5C075}" srcOrd="0" destOrd="0" presId="urn:microsoft.com/office/officeart/2005/8/layout/chevron1"/>
    <dgm:cxn modelId="{896F3B5A-367A-4E4F-A001-C7DEFEFA74EF}" type="presParOf" srcId="{970D2571-124F-42D4-AE94-90FB94F3F6E9}" destId="{D8B84487-5FEC-4C05-A7AE-7D74CD9CD5DC}" srcOrd="1" destOrd="0" presId="urn:microsoft.com/office/officeart/2005/8/layout/chevron1"/>
    <dgm:cxn modelId="{7362BFD8-ED1F-487A-BB04-EEEC7C8444ED}" type="presParOf" srcId="{970D2571-124F-42D4-AE94-90FB94F3F6E9}" destId="{458B28DB-972C-44C1-90B0-0C29939611AF}" srcOrd="2" destOrd="0" presId="urn:microsoft.com/office/officeart/2005/8/layout/chevron1"/>
    <dgm:cxn modelId="{F19B3B14-E215-4057-86EB-B60A36B498A9}" type="presParOf" srcId="{970D2571-124F-42D4-AE94-90FB94F3F6E9}" destId="{0E6EAFB2-1DE4-4830-86A5-508AFB79E45B}" srcOrd="3" destOrd="0" presId="urn:microsoft.com/office/officeart/2005/8/layout/chevron1"/>
    <dgm:cxn modelId="{9C4CD428-D03F-44B7-8917-D94195758970}" type="presParOf" srcId="{970D2571-124F-42D4-AE94-90FB94F3F6E9}" destId="{D5A57B91-5F74-4DFD-88B3-1AEC25DE64A9}" srcOrd="4" destOrd="0" presId="urn:microsoft.com/office/officeart/2005/8/layout/chevron1"/>
    <dgm:cxn modelId="{E3A22804-62EA-4BC1-93DD-C1EFE2CDC58D}" type="presParOf" srcId="{970D2571-124F-42D4-AE94-90FB94F3F6E9}" destId="{F594BF27-4A5E-4165-AFBF-1F8303547639}" srcOrd="5" destOrd="0" presId="urn:microsoft.com/office/officeart/2005/8/layout/chevron1"/>
    <dgm:cxn modelId="{09FC13C5-2A4F-404F-9C39-E514BAC5CEBD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4745B9-DEDA-4F5C-9190-085F558FAD41}" type="doc">
      <dgm:prSet loTypeId="urn:microsoft.com/office/officeart/2005/8/layout/pyramid1" loCatId="pyramid" qsTypeId="urn:microsoft.com/office/officeart/2005/8/quickstyle/simple2" qsCatId="simple" csTypeId="urn:microsoft.com/office/officeart/2005/8/colors/accent2_3" csCatId="accent2" phldr="1"/>
      <dgm:spPr/>
    </dgm:pt>
    <dgm:pt modelId="{B63D3768-4954-4705-B09A-E01F67AD1A2B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Megerősítés, szolidaritás</a:t>
          </a:r>
          <a:endParaRPr lang="hu-HU" b="1" dirty="0"/>
        </a:p>
      </dgm:t>
    </dgm:pt>
    <dgm:pt modelId="{76BF6E83-8230-4109-9CD0-BEA54D42D916}" type="parTrans" cxnId="{B8622E7A-D5F8-4ED8-97C5-BFDDE86659EF}">
      <dgm:prSet/>
      <dgm:spPr/>
      <dgm:t>
        <a:bodyPr/>
        <a:lstStyle/>
        <a:p>
          <a:endParaRPr lang="hu-HU" b="1"/>
        </a:p>
      </dgm:t>
    </dgm:pt>
    <dgm:pt modelId="{48F9BE7B-4AD8-4D6F-86CE-F25713731A4C}" type="sibTrans" cxnId="{B8622E7A-D5F8-4ED8-97C5-BFDDE86659EF}">
      <dgm:prSet/>
      <dgm:spPr/>
      <dgm:t>
        <a:bodyPr/>
        <a:lstStyle/>
        <a:p>
          <a:endParaRPr lang="hu-HU" b="1"/>
        </a:p>
      </dgm:t>
    </dgm:pt>
    <dgm:pt modelId="{F175C499-83AA-4C5C-991F-F10F194D8370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Tisztelet</a:t>
          </a:r>
          <a:endParaRPr lang="hu-HU" b="1" dirty="0"/>
        </a:p>
      </dgm:t>
    </dgm:pt>
    <dgm:pt modelId="{11683951-3F70-4F0D-A3D0-EBBAB929EE80}" type="parTrans" cxnId="{21C73DEC-A70C-4810-AA66-44ED7E5797E9}">
      <dgm:prSet/>
      <dgm:spPr/>
      <dgm:t>
        <a:bodyPr/>
        <a:lstStyle/>
        <a:p>
          <a:endParaRPr lang="hu-HU" b="1"/>
        </a:p>
      </dgm:t>
    </dgm:pt>
    <dgm:pt modelId="{99746A27-F2A6-4B08-8A47-A438089EBF8B}" type="sibTrans" cxnId="{21C73DEC-A70C-4810-AA66-44ED7E5797E9}">
      <dgm:prSet/>
      <dgm:spPr/>
      <dgm:t>
        <a:bodyPr/>
        <a:lstStyle/>
        <a:p>
          <a:endParaRPr lang="hu-HU" b="1"/>
        </a:p>
      </dgm:t>
    </dgm:pt>
    <dgm:pt modelId="{F2F91E44-259C-4355-A9EA-7E0034BAC27D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Elfogadás</a:t>
          </a:r>
          <a:endParaRPr lang="hu-HU" b="1" dirty="0"/>
        </a:p>
      </dgm:t>
    </dgm:pt>
    <dgm:pt modelId="{55335B22-4E09-4E22-BAE5-384DE161A00C}" type="parTrans" cxnId="{E3289B46-2318-4FAA-AE92-FA7AF42C7DE9}">
      <dgm:prSet/>
      <dgm:spPr/>
      <dgm:t>
        <a:bodyPr/>
        <a:lstStyle/>
        <a:p>
          <a:endParaRPr lang="hu-HU" b="1"/>
        </a:p>
      </dgm:t>
    </dgm:pt>
    <dgm:pt modelId="{1D3CE1B7-C0EB-4BCB-9543-26F8A7CEA67D}" type="sibTrans" cxnId="{E3289B46-2318-4FAA-AE92-FA7AF42C7DE9}">
      <dgm:prSet/>
      <dgm:spPr/>
      <dgm:t>
        <a:bodyPr/>
        <a:lstStyle/>
        <a:p>
          <a:endParaRPr lang="hu-HU" b="1"/>
        </a:p>
      </dgm:t>
    </dgm:pt>
    <dgm:pt modelId="{4960A09A-9A90-4F3F-824F-EDA99FE93F92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Tolerancia</a:t>
          </a:r>
          <a:endParaRPr lang="hu-HU" b="1" dirty="0"/>
        </a:p>
      </dgm:t>
    </dgm:pt>
    <dgm:pt modelId="{5D881C49-F7CD-490F-8187-CBF2002B519C}" type="parTrans" cxnId="{2D30759F-1F1E-4F1E-A1EB-4319724C2CA8}">
      <dgm:prSet/>
      <dgm:spPr/>
      <dgm:t>
        <a:bodyPr/>
        <a:lstStyle/>
        <a:p>
          <a:endParaRPr lang="hu-HU" b="1"/>
        </a:p>
      </dgm:t>
    </dgm:pt>
    <dgm:pt modelId="{3E1678D6-1F48-4E0F-93D2-E8DE8114AF71}" type="sibTrans" cxnId="{2D30759F-1F1E-4F1E-A1EB-4319724C2CA8}">
      <dgm:prSet/>
      <dgm:spPr/>
      <dgm:t>
        <a:bodyPr/>
        <a:lstStyle/>
        <a:p>
          <a:endParaRPr lang="hu-HU" b="1"/>
        </a:p>
      </dgm:t>
    </dgm:pt>
    <dgm:pt modelId="{1C3169CB-3C25-48BD-94D8-97F2953CC3A5}" type="pres">
      <dgm:prSet presAssocID="{784745B9-DEDA-4F5C-9190-085F558FAD41}" presName="Name0" presStyleCnt="0">
        <dgm:presLayoutVars>
          <dgm:dir/>
          <dgm:animLvl val="lvl"/>
          <dgm:resizeHandles val="exact"/>
        </dgm:presLayoutVars>
      </dgm:prSet>
      <dgm:spPr/>
    </dgm:pt>
    <dgm:pt modelId="{41D5E9EB-3F7D-4103-9FD9-1DF1850EEFBA}" type="pres">
      <dgm:prSet presAssocID="{B63D3768-4954-4705-B09A-E01F67AD1A2B}" presName="Name8" presStyleCnt="0"/>
      <dgm:spPr/>
    </dgm:pt>
    <dgm:pt modelId="{2101B0CB-3E19-4B13-9354-AA75C2F69D17}" type="pres">
      <dgm:prSet presAssocID="{B63D3768-4954-4705-B09A-E01F67AD1A2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99F9F78-0F64-415A-A82C-6E27E9A2B081}" type="pres">
      <dgm:prSet presAssocID="{B63D3768-4954-4705-B09A-E01F67AD1A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209A7D5-73B4-452B-9BD3-C7DA45ED7C60}" type="pres">
      <dgm:prSet presAssocID="{F175C499-83AA-4C5C-991F-F10F194D8370}" presName="Name8" presStyleCnt="0"/>
      <dgm:spPr/>
    </dgm:pt>
    <dgm:pt modelId="{2A0615F9-5370-4D46-8CFA-80385F50960E}" type="pres">
      <dgm:prSet presAssocID="{F175C499-83AA-4C5C-991F-F10F194D8370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6F91509-1F71-4FA3-A3DF-82F89715CA54}" type="pres">
      <dgm:prSet presAssocID="{F175C499-83AA-4C5C-991F-F10F194D83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D187ACD-E1FC-47EE-A681-5CCECD9B654E}" type="pres">
      <dgm:prSet presAssocID="{F2F91E44-259C-4355-A9EA-7E0034BAC27D}" presName="Name8" presStyleCnt="0"/>
      <dgm:spPr/>
    </dgm:pt>
    <dgm:pt modelId="{477C6D70-3B93-44F4-AC17-33E4CDB2ABCD}" type="pres">
      <dgm:prSet presAssocID="{F2F91E44-259C-4355-A9EA-7E0034BAC27D}" presName="level" presStyleLbl="node1" presStyleIdx="2" presStyleCnt="4" custLinFactNeighborX="-327" custLinFactNeighborY="-4651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078FBD4-A9C8-48C3-8CEC-00718B138463}" type="pres">
      <dgm:prSet presAssocID="{F2F91E44-259C-4355-A9EA-7E0034BAC2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F723868-2D59-4314-B7DB-A9B945083C9F}" type="pres">
      <dgm:prSet presAssocID="{4960A09A-9A90-4F3F-824F-EDA99FE93F92}" presName="Name8" presStyleCnt="0"/>
      <dgm:spPr/>
    </dgm:pt>
    <dgm:pt modelId="{B01A7A32-AA2A-4BF8-A136-E6174700EEC1}" type="pres">
      <dgm:prSet presAssocID="{4960A09A-9A90-4F3F-824F-EDA99FE93F9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38653DD-5E3F-4118-91D9-A7B4732E6207}" type="pres">
      <dgm:prSet presAssocID="{4960A09A-9A90-4F3F-824F-EDA99FE93F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1C73DEC-A70C-4810-AA66-44ED7E5797E9}" srcId="{784745B9-DEDA-4F5C-9190-085F558FAD41}" destId="{F175C499-83AA-4C5C-991F-F10F194D8370}" srcOrd="1" destOrd="0" parTransId="{11683951-3F70-4F0D-A3D0-EBBAB929EE80}" sibTransId="{99746A27-F2A6-4B08-8A47-A438089EBF8B}"/>
    <dgm:cxn modelId="{B8111A28-86CA-4010-B86B-08D7AC8FFFBF}" type="presOf" srcId="{F175C499-83AA-4C5C-991F-F10F194D8370}" destId="{96F91509-1F71-4FA3-A3DF-82F89715CA54}" srcOrd="1" destOrd="0" presId="urn:microsoft.com/office/officeart/2005/8/layout/pyramid1"/>
    <dgm:cxn modelId="{7837D6B8-F42D-4A88-AE8D-2808E0C69B6E}" type="presOf" srcId="{B63D3768-4954-4705-B09A-E01F67AD1A2B}" destId="{2101B0CB-3E19-4B13-9354-AA75C2F69D17}" srcOrd="0" destOrd="0" presId="urn:microsoft.com/office/officeart/2005/8/layout/pyramid1"/>
    <dgm:cxn modelId="{FDCD8D52-5FD7-465E-A59D-13E7D1748992}" type="presOf" srcId="{F2F91E44-259C-4355-A9EA-7E0034BAC27D}" destId="{9078FBD4-A9C8-48C3-8CEC-00718B138463}" srcOrd="1" destOrd="0" presId="urn:microsoft.com/office/officeart/2005/8/layout/pyramid1"/>
    <dgm:cxn modelId="{2D30759F-1F1E-4F1E-A1EB-4319724C2CA8}" srcId="{784745B9-DEDA-4F5C-9190-085F558FAD41}" destId="{4960A09A-9A90-4F3F-824F-EDA99FE93F92}" srcOrd="3" destOrd="0" parTransId="{5D881C49-F7CD-490F-8187-CBF2002B519C}" sibTransId="{3E1678D6-1F48-4E0F-93D2-E8DE8114AF71}"/>
    <dgm:cxn modelId="{218EB042-8A3E-42CD-9F73-A472B54966B2}" type="presOf" srcId="{B63D3768-4954-4705-B09A-E01F67AD1A2B}" destId="{899F9F78-0F64-415A-A82C-6E27E9A2B081}" srcOrd="1" destOrd="0" presId="urn:microsoft.com/office/officeart/2005/8/layout/pyramid1"/>
    <dgm:cxn modelId="{5C37D2E4-2D76-4485-B5FB-F1EABAFF9C2A}" type="presOf" srcId="{4960A09A-9A90-4F3F-824F-EDA99FE93F92}" destId="{B01A7A32-AA2A-4BF8-A136-E6174700EEC1}" srcOrd="0" destOrd="0" presId="urn:microsoft.com/office/officeart/2005/8/layout/pyramid1"/>
    <dgm:cxn modelId="{B8622E7A-D5F8-4ED8-97C5-BFDDE86659EF}" srcId="{784745B9-DEDA-4F5C-9190-085F558FAD41}" destId="{B63D3768-4954-4705-B09A-E01F67AD1A2B}" srcOrd="0" destOrd="0" parTransId="{76BF6E83-8230-4109-9CD0-BEA54D42D916}" sibTransId="{48F9BE7B-4AD8-4D6F-86CE-F25713731A4C}"/>
    <dgm:cxn modelId="{B772FD27-5A0B-406D-B347-ED4BA80B1EC4}" type="presOf" srcId="{4960A09A-9A90-4F3F-824F-EDA99FE93F92}" destId="{838653DD-5E3F-4118-91D9-A7B4732E6207}" srcOrd="1" destOrd="0" presId="urn:microsoft.com/office/officeart/2005/8/layout/pyramid1"/>
    <dgm:cxn modelId="{73435248-4951-4560-86FF-F5EC78F94EA7}" type="presOf" srcId="{F2F91E44-259C-4355-A9EA-7E0034BAC27D}" destId="{477C6D70-3B93-44F4-AC17-33E4CDB2ABCD}" srcOrd="0" destOrd="0" presId="urn:microsoft.com/office/officeart/2005/8/layout/pyramid1"/>
    <dgm:cxn modelId="{388D7DAB-EA3E-49AA-8D58-938E2622D20E}" type="presOf" srcId="{784745B9-DEDA-4F5C-9190-085F558FAD41}" destId="{1C3169CB-3C25-48BD-94D8-97F2953CC3A5}" srcOrd="0" destOrd="0" presId="urn:microsoft.com/office/officeart/2005/8/layout/pyramid1"/>
    <dgm:cxn modelId="{D946F65D-347D-4D1F-9C8E-D49A6E01CA94}" type="presOf" srcId="{F175C499-83AA-4C5C-991F-F10F194D8370}" destId="{2A0615F9-5370-4D46-8CFA-80385F50960E}" srcOrd="0" destOrd="0" presId="urn:microsoft.com/office/officeart/2005/8/layout/pyramid1"/>
    <dgm:cxn modelId="{E3289B46-2318-4FAA-AE92-FA7AF42C7DE9}" srcId="{784745B9-DEDA-4F5C-9190-085F558FAD41}" destId="{F2F91E44-259C-4355-A9EA-7E0034BAC27D}" srcOrd="2" destOrd="0" parTransId="{55335B22-4E09-4E22-BAE5-384DE161A00C}" sibTransId="{1D3CE1B7-C0EB-4BCB-9543-26F8A7CEA67D}"/>
    <dgm:cxn modelId="{8966EDB7-74AB-4148-AD94-8200681912C8}" type="presParOf" srcId="{1C3169CB-3C25-48BD-94D8-97F2953CC3A5}" destId="{41D5E9EB-3F7D-4103-9FD9-1DF1850EEFBA}" srcOrd="0" destOrd="0" presId="urn:microsoft.com/office/officeart/2005/8/layout/pyramid1"/>
    <dgm:cxn modelId="{DECFC0B2-CCF7-4A7D-BFB4-1BFA74D1D4A5}" type="presParOf" srcId="{41D5E9EB-3F7D-4103-9FD9-1DF1850EEFBA}" destId="{2101B0CB-3E19-4B13-9354-AA75C2F69D17}" srcOrd="0" destOrd="0" presId="urn:microsoft.com/office/officeart/2005/8/layout/pyramid1"/>
    <dgm:cxn modelId="{9412B16B-653D-4015-9CFD-572721781519}" type="presParOf" srcId="{41D5E9EB-3F7D-4103-9FD9-1DF1850EEFBA}" destId="{899F9F78-0F64-415A-A82C-6E27E9A2B081}" srcOrd="1" destOrd="0" presId="urn:microsoft.com/office/officeart/2005/8/layout/pyramid1"/>
    <dgm:cxn modelId="{80630BFA-7522-4DBB-A2AE-477477BC656F}" type="presParOf" srcId="{1C3169CB-3C25-48BD-94D8-97F2953CC3A5}" destId="{E209A7D5-73B4-452B-9BD3-C7DA45ED7C60}" srcOrd="1" destOrd="0" presId="urn:microsoft.com/office/officeart/2005/8/layout/pyramid1"/>
    <dgm:cxn modelId="{3E0C6CCB-E4CF-4FC3-8BAC-A03158A85D36}" type="presParOf" srcId="{E209A7D5-73B4-452B-9BD3-C7DA45ED7C60}" destId="{2A0615F9-5370-4D46-8CFA-80385F50960E}" srcOrd="0" destOrd="0" presId="urn:microsoft.com/office/officeart/2005/8/layout/pyramid1"/>
    <dgm:cxn modelId="{7126C324-D7B9-4049-974F-5A7E92BBA40C}" type="presParOf" srcId="{E209A7D5-73B4-452B-9BD3-C7DA45ED7C60}" destId="{96F91509-1F71-4FA3-A3DF-82F89715CA54}" srcOrd="1" destOrd="0" presId="urn:microsoft.com/office/officeart/2005/8/layout/pyramid1"/>
    <dgm:cxn modelId="{00A84B82-53D3-4F57-A7A9-11F6DE95D1E5}" type="presParOf" srcId="{1C3169CB-3C25-48BD-94D8-97F2953CC3A5}" destId="{BD187ACD-E1FC-47EE-A681-5CCECD9B654E}" srcOrd="2" destOrd="0" presId="urn:microsoft.com/office/officeart/2005/8/layout/pyramid1"/>
    <dgm:cxn modelId="{DE648876-9001-40DB-8778-C62722C6EDA7}" type="presParOf" srcId="{BD187ACD-E1FC-47EE-A681-5CCECD9B654E}" destId="{477C6D70-3B93-44F4-AC17-33E4CDB2ABCD}" srcOrd="0" destOrd="0" presId="urn:microsoft.com/office/officeart/2005/8/layout/pyramid1"/>
    <dgm:cxn modelId="{0945E386-DDA2-4C2A-9426-21366D7A3AD6}" type="presParOf" srcId="{BD187ACD-E1FC-47EE-A681-5CCECD9B654E}" destId="{9078FBD4-A9C8-48C3-8CEC-00718B138463}" srcOrd="1" destOrd="0" presId="urn:microsoft.com/office/officeart/2005/8/layout/pyramid1"/>
    <dgm:cxn modelId="{4387039B-1DBA-46A2-90DB-98E560E669C3}" type="presParOf" srcId="{1C3169CB-3C25-48BD-94D8-97F2953CC3A5}" destId="{DF723868-2D59-4314-B7DB-A9B945083C9F}" srcOrd="3" destOrd="0" presId="urn:microsoft.com/office/officeart/2005/8/layout/pyramid1"/>
    <dgm:cxn modelId="{BB7A6BEA-280D-4978-B728-E9F039EC3CCC}" type="presParOf" srcId="{DF723868-2D59-4314-B7DB-A9B945083C9F}" destId="{B01A7A32-AA2A-4BF8-A136-E6174700EEC1}" srcOrd="0" destOrd="0" presId="urn:microsoft.com/office/officeart/2005/8/layout/pyramid1"/>
    <dgm:cxn modelId="{449932A7-B74A-4C48-AB15-1AAD84F71D65}" type="presParOf" srcId="{DF723868-2D59-4314-B7DB-A9B945083C9F}" destId="{838653DD-5E3F-4118-91D9-A7B4732E620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75D99E-7C56-4AC2-B024-F50B1F73BC1A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>
        <a:scene3d>
          <a:camera prst="orthographicFront">
            <a:rot lat="0" lon="0" rev="16200000"/>
          </a:camera>
          <a:lightRig rig="threePt" dir="t"/>
        </a:scene3d>
      </dgm:spPr>
    </dgm:pt>
    <dgm:pt modelId="{422144B3-8506-4D65-A9DD-D00D8AECBB86}">
      <dgm:prSet phldrT="[Szöveg]"/>
      <dgm:spPr>
        <a:solidFill>
          <a:schemeClr val="bg1"/>
        </a:solidFill>
      </dgm:spPr>
      <dgm:t>
        <a:bodyPr/>
        <a:lstStyle/>
        <a:p>
          <a:r>
            <a:rPr lang="hu-HU" dirty="0" smtClean="0"/>
            <a:t>Ráhangolódás</a:t>
          </a:r>
          <a:endParaRPr lang="hu-HU" dirty="0"/>
        </a:p>
      </dgm:t>
    </dgm:pt>
    <dgm:pt modelId="{BF052461-4857-4392-B4D4-5A7D646A6FCF}" type="parTrans" cxnId="{9842D5C2-45AD-4C7C-AD0F-B7DCAE007354}">
      <dgm:prSet/>
      <dgm:spPr/>
      <dgm:t>
        <a:bodyPr/>
        <a:lstStyle/>
        <a:p>
          <a:endParaRPr lang="hu-HU"/>
        </a:p>
      </dgm:t>
    </dgm:pt>
    <dgm:pt modelId="{A2077D79-22F3-47AB-A9AC-1E1123BEA291}" type="sibTrans" cxnId="{9842D5C2-45AD-4C7C-AD0F-B7DCAE007354}">
      <dgm:prSet/>
      <dgm:spPr/>
      <dgm:t>
        <a:bodyPr/>
        <a:lstStyle/>
        <a:p>
          <a:endParaRPr lang="hu-HU"/>
        </a:p>
      </dgm:t>
    </dgm:pt>
    <dgm:pt modelId="{07582B32-7171-4EEA-9C2C-90E80C83C901}">
      <dgm:prSet phldrT="[Szöveg]"/>
      <dgm:spPr>
        <a:noFill/>
      </dgm:spPr>
      <dgm:t>
        <a:bodyPr/>
        <a:lstStyle/>
        <a:p>
          <a:r>
            <a:rPr lang="hu-HU" dirty="0" smtClean="0"/>
            <a:t>Jelentés-teremtés</a:t>
          </a:r>
          <a:endParaRPr lang="hu-HU" dirty="0"/>
        </a:p>
      </dgm:t>
    </dgm:pt>
    <dgm:pt modelId="{37561FF6-2C0B-4906-A2EB-FDA05D1928B0}" type="parTrans" cxnId="{BC6D4728-E86B-4DD0-B842-5A8DD78A35E9}">
      <dgm:prSet/>
      <dgm:spPr/>
      <dgm:t>
        <a:bodyPr/>
        <a:lstStyle/>
        <a:p>
          <a:endParaRPr lang="hu-HU"/>
        </a:p>
      </dgm:t>
    </dgm:pt>
    <dgm:pt modelId="{068CF295-BA78-468D-870E-A170843AFEC7}" type="sibTrans" cxnId="{BC6D4728-E86B-4DD0-B842-5A8DD78A35E9}">
      <dgm:prSet/>
      <dgm:spPr/>
      <dgm:t>
        <a:bodyPr/>
        <a:lstStyle/>
        <a:p>
          <a:endParaRPr lang="hu-HU"/>
        </a:p>
      </dgm:t>
    </dgm:pt>
    <dgm:pt modelId="{BA1A9FD0-0ED6-4656-9DD0-694458C21196}">
      <dgm:prSet phldrT="[Szöveg]"/>
      <dgm:spPr>
        <a:noFill/>
      </dgm:spPr>
      <dgm:t>
        <a:bodyPr/>
        <a:lstStyle/>
        <a:p>
          <a:r>
            <a:rPr lang="hu-HU" dirty="0" smtClean="0"/>
            <a:t>Reflexió</a:t>
          </a:r>
        </a:p>
      </dgm:t>
    </dgm:pt>
    <dgm:pt modelId="{2B927829-6812-475F-AD3A-50F50CC7FEB8}" type="parTrans" cxnId="{A1F476BA-5B05-4198-91F6-18940C707C0C}">
      <dgm:prSet/>
      <dgm:spPr/>
      <dgm:t>
        <a:bodyPr/>
        <a:lstStyle/>
        <a:p>
          <a:endParaRPr lang="hu-HU"/>
        </a:p>
      </dgm:t>
    </dgm:pt>
    <dgm:pt modelId="{D3C55598-879D-4450-8144-56F838C53F53}" type="sibTrans" cxnId="{A1F476BA-5B05-4198-91F6-18940C707C0C}">
      <dgm:prSet/>
      <dgm:spPr/>
      <dgm:t>
        <a:bodyPr/>
        <a:lstStyle/>
        <a:p>
          <a:endParaRPr lang="hu-HU"/>
        </a:p>
      </dgm:t>
    </dgm:pt>
    <dgm:pt modelId="{06CE764B-0C2D-4029-A548-47A5248AC0A2}">
      <dgm:prSet phldrT="[Szöveg]"/>
      <dgm:spPr>
        <a:noFill/>
      </dgm:spPr>
      <dgm:t>
        <a:bodyPr/>
        <a:lstStyle/>
        <a:p>
          <a:r>
            <a:rPr lang="hu-HU" dirty="0" smtClean="0"/>
            <a:t>Projekt-jellemzők</a:t>
          </a:r>
          <a:endParaRPr lang="hu-HU" dirty="0"/>
        </a:p>
      </dgm:t>
    </dgm:pt>
    <dgm:pt modelId="{C8159B02-BD70-4B0C-90F3-AC32B1DEE54D}" type="parTrans" cxnId="{5CDB2302-71EB-41EF-89E1-1B6BE5A12C4F}">
      <dgm:prSet/>
      <dgm:spPr/>
      <dgm:t>
        <a:bodyPr/>
        <a:lstStyle/>
        <a:p>
          <a:endParaRPr lang="hu-HU"/>
        </a:p>
      </dgm:t>
    </dgm:pt>
    <dgm:pt modelId="{BA1C9527-D767-4A75-921C-948B9CFA17BF}" type="sibTrans" cxnId="{5CDB2302-71EB-41EF-89E1-1B6BE5A12C4F}">
      <dgm:prSet/>
      <dgm:spPr/>
      <dgm:t>
        <a:bodyPr/>
        <a:lstStyle/>
        <a:p>
          <a:endParaRPr lang="hu-HU"/>
        </a:p>
      </dgm:t>
    </dgm:pt>
    <dgm:pt modelId="{970D2571-124F-42D4-AE94-90FB94F3F6E9}" type="pres">
      <dgm:prSet presAssocID="{2C75D99E-7C56-4AC2-B024-F50B1F73BC1A}" presName="Name0" presStyleCnt="0">
        <dgm:presLayoutVars>
          <dgm:dir/>
          <dgm:animLvl val="lvl"/>
          <dgm:resizeHandles val="exact"/>
        </dgm:presLayoutVars>
      </dgm:prSet>
      <dgm:spPr/>
    </dgm:pt>
    <dgm:pt modelId="{AD321E35-0D74-481B-B141-8794CDF5C075}" type="pres">
      <dgm:prSet presAssocID="{06CE764B-0C2D-4029-A548-47A5248AC0A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B84487-5FEC-4C05-A7AE-7D74CD9CD5DC}" type="pres">
      <dgm:prSet presAssocID="{BA1C9527-D767-4A75-921C-948B9CFA17BF}" presName="parTxOnlySpace" presStyleCnt="0"/>
      <dgm:spPr/>
    </dgm:pt>
    <dgm:pt modelId="{458B28DB-972C-44C1-90B0-0C29939611AF}" type="pres">
      <dgm:prSet presAssocID="{422144B3-8506-4D65-A9DD-D00D8AECBB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6EAFB2-1DE4-4830-86A5-508AFB79E45B}" type="pres">
      <dgm:prSet presAssocID="{A2077D79-22F3-47AB-A9AC-1E1123BEA291}" presName="parTxOnlySpace" presStyleCnt="0"/>
      <dgm:spPr/>
    </dgm:pt>
    <dgm:pt modelId="{D5A57B91-5F74-4DFD-88B3-1AEC25DE64A9}" type="pres">
      <dgm:prSet presAssocID="{07582B32-7171-4EEA-9C2C-90E80C83C9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BF27-4A5E-4165-AFBF-1F8303547639}" type="pres">
      <dgm:prSet presAssocID="{068CF295-BA78-468D-870E-A170843AFEC7}" presName="parTxOnlySpace" presStyleCnt="0"/>
      <dgm:spPr/>
    </dgm:pt>
    <dgm:pt modelId="{9968B24A-035E-4C20-AF28-27D72B4F3131}" type="pres">
      <dgm:prSet presAssocID="{BA1A9FD0-0ED6-4656-9DD0-694458C21196}" presName="parTxOnly" presStyleLbl="node1" presStyleIdx="3" presStyleCnt="4" custLinFactNeighborX="40845" custLinFactNeighborY="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A521A0E-C680-43F9-9B93-03DCC55998CC}" type="presOf" srcId="{06CE764B-0C2D-4029-A548-47A5248AC0A2}" destId="{AD321E35-0D74-481B-B141-8794CDF5C075}" srcOrd="0" destOrd="0" presId="urn:microsoft.com/office/officeart/2005/8/layout/chevron1"/>
    <dgm:cxn modelId="{A5EF82F0-9586-46D9-8605-1F27AAC3FB5E}" type="presOf" srcId="{BA1A9FD0-0ED6-4656-9DD0-694458C21196}" destId="{9968B24A-035E-4C20-AF28-27D72B4F3131}" srcOrd="0" destOrd="0" presId="urn:microsoft.com/office/officeart/2005/8/layout/chevron1"/>
    <dgm:cxn modelId="{9842D5C2-45AD-4C7C-AD0F-B7DCAE007354}" srcId="{2C75D99E-7C56-4AC2-B024-F50B1F73BC1A}" destId="{422144B3-8506-4D65-A9DD-D00D8AECBB86}" srcOrd="1" destOrd="0" parTransId="{BF052461-4857-4392-B4D4-5A7D646A6FCF}" sibTransId="{A2077D79-22F3-47AB-A9AC-1E1123BEA291}"/>
    <dgm:cxn modelId="{2F912DCF-AC9E-4921-BBE2-C32B0D8B8737}" type="presOf" srcId="{2C75D99E-7C56-4AC2-B024-F50B1F73BC1A}" destId="{970D2571-124F-42D4-AE94-90FB94F3F6E9}" srcOrd="0" destOrd="0" presId="urn:microsoft.com/office/officeart/2005/8/layout/chevron1"/>
    <dgm:cxn modelId="{CB06ADA2-1041-4E80-A366-3D911FA3DD72}" type="presOf" srcId="{422144B3-8506-4D65-A9DD-D00D8AECBB86}" destId="{458B28DB-972C-44C1-90B0-0C29939611AF}" srcOrd="0" destOrd="0" presId="urn:microsoft.com/office/officeart/2005/8/layout/chevron1"/>
    <dgm:cxn modelId="{A1F476BA-5B05-4198-91F6-18940C707C0C}" srcId="{2C75D99E-7C56-4AC2-B024-F50B1F73BC1A}" destId="{BA1A9FD0-0ED6-4656-9DD0-694458C21196}" srcOrd="3" destOrd="0" parTransId="{2B927829-6812-475F-AD3A-50F50CC7FEB8}" sibTransId="{D3C55598-879D-4450-8144-56F838C53F53}"/>
    <dgm:cxn modelId="{5CDB2302-71EB-41EF-89E1-1B6BE5A12C4F}" srcId="{2C75D99E-7C56-4AC2-B024-F50B1F73BC1A}" destId="{06CE764B-0C2D-4029-A548-47A5248AC0A2}" srcOrd="0" destOrd="0" parTransId="{C8159B02-BD70-4B0C-90F3-AC32B1DEE54D}" sibTransId="{BA1C9527-D767-4A75-921C-948B9CFA17BF}"/>
    <dgm:cxn modelId="{1A27DE8C-1C4C-4B74-AB5A-77A8A0667491}" type="presOf" srcId="{07582B32-7171-4EEA-9C2C-90E80C83C901}" destId="{D5A57B91-5F74-4DFD-88B3-1AEC25DE64A9}" srcOrd="0" destOrd="0" presId="urn:microsoft.com/office/officeart/2005/8/layout/chevron1"/>
    <dgm:cxn modelId="{BC6D4728-E86B-4DD0-B842-5A8DD78A35E9}" srcId="{2C75D99E-7C56-4AC2-B024-F50B1F73BC1A}" destId="{07582B32-7171-4EEA-9C2C-90E80C83C901}" srcOrd="2" destOrd="0" parTransId="{37561FF6-2C0B-4906-A2EB-FDA05D1928B0}" sibTransId="{068CF295-BA78-468D-870E-A170843AFEC7}"/>
    <dgm:cxn modelId="{A6594EFA-4BCF-4735-BD54-6EA639E9037C}" type="presParOf" srcId="{970D2571-124F-42D4-AE94-90FB94F3F6E9}" destId="{AD321E35-0D74-481B-B141-8794CDF5C075}" srcOrd="0" destOrd="0" presId="urn:microsoft.com/office/officeart/2005/8/layout/chevron1"/>
    <dgm:cxn modelId="{8A8FCB6A-EA00-4BB9-BA0A-CBE5E12FD4B3}" type="presParOf" srcId="{970D2571-124F-42D4-AE94-90FB94F3F6E9}" destId="{D8B84487-5FEC-4C05-A7AE-7D74CD9CD5DC}" srcOrd="1" destOrd="0" presId="urn:microsoft.com/office/officeart/2005/8/layout/chevron1"/>
    <dgm:cxn modelId="{EF006BA2-50BC-468D-93CE-16DCCF0B95B7}" type="presParOf" srcId="{970D2571-124F-42D4-AE94-90FB94F3F6E9}" destId="{458B28DB-972C-44C1-90B0-0C29939611AF}" srcOrd="2" destOrd="0" presId="urn:microsoft.com/office/officeart/2005/8/layout/chevron1"/>
    <dgm:cxn modelId="{311722F2-0725-48ED-83BE-B0FC211BDD00}" type="presParOf" srcId="{970D2571-124F-42D4-AE94-90FB94F3F6E9}" destId="{0E6EAFB2-1DE4-4830-86A5-508AFB79E45B}" srcOrd="3" destOrd="0" presId="urn:microsoft.com/office/officeart/2005/8/layout/chevron1"/>
    <dgm:cxn modelId="{52969990-8221-4980-AE46-53AF984B0345}" type="presParOf" srcId="{970D2571-124F-42D4-AE94-90FB94F3F6E9}" destId="{D5A57B91-5F74-4DFD-88B3-1AEC25DE64A9}" srcOrd="4" destOrd="0" presId="urn:microsoft.com/office/officeart/2005/8/layout/chevron1"/>
    <dgm:cxn modelId="{97492FF3-B175-4C81-A4F0-71D77CA59454}" type="presParOf" srcId="{970D2571-124F-42D4-AE94-90FB94F3F6E9}" destId="{F594BF27-4A5E-4165-AFBF-1F8303547639}" srcOrd="5" destOrd="0" presId="urn:microsoft.com/office/officeart/2005/8/layout/chevron1"/>
    <dgm:cxn modelId="{1D2C972A-FD3C-4B09-9B77-BC1090ED6BD2}" type="presParOf" srcId="{970D2571-124F-42D4-AE94-90FB94F3F6E9}" destId="{9968B24A-035E-4C20-AF28-27D72B4F313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B91954-D48C-4862-99ED-26E6C2D51106}" type="doc">
      <dgm:prSet loTypeId="urn:microsoft.com/office/officeart/2005/8/layout/vList3#1" loCatId="list" qsTypeId="urn:microsoft.com/office/officeart/2005/8/quickstyle/simple1" qsCatId="simple" csTypeId="urn:microsoft.com/office/officeart/2005/8/colors/accent2_3" csCatId="accent2" phldr="1"/>
      <dgm:spPr/>
    </dgm:pt>
    <dgm:pt modelId="{D8765BDC-9C9E-4495-8E40-19526756A560}" type="pres">
      <dgm:prSet presAssocID="{D3B91954-D48C-4862-99ED-26E6C2D51106}" presName="linearFlow" presStyleCnt="0">
        <dgm:presLayoutVars>
          <dgm:dir/>
          <dgm:resizeHandles val="exact"/>
        </dgm:presLayoutVars>
      </dgm:prSet>
      <dgm:spPr/>
    </dgm:pt>
  </dgm:ptLst>
  <dgm:cxnLst>
    <dgm:cxn modelId="{FDE13927-F018-44F4-A0A9-4AAD45DD2F97}" type="presOf" srcId="{D3B91954-D48C-4862-99ED-26E6C2D51106}" destId="{D8765BDC-9C9E-4495-8E40-19526756A560}" srcOrd="0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B2DAD-36CE-4BD4-82A4-DF7E5AB9C62B}">
      <dsp:nvSpPr>
        <dsp:cNvPr id="0" name=""/>
        <dsp:cNvSpPr/>
      </dsp:nvSpPr>
      <dsp:spPr>
        <a:xfrm>
          <a:off x="589057" y="0"/>
          <a:ext cx="6675986" cy="33123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9D74E-4388-454A-83BF-E38EE25C83A4}">
      <dsp:nvSpPr>
        <dsp:cNvPr id="0" name=""/>
        <dsp:cNvSpPr/>
      </dsp:nvSpPr>
      <dsp:spPr>
        <a:xfrm>
          <a:off x="2684" y="993710"/>
          <a:ext cx="1744162" cy="13249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Projekt-jellemzők</a:t>
          </a:r>
          <a:endParaRPr lang="hu-HU" sz="1800" b="1" kern="1200" dirty="0"/>
        </a:p>
      </dsp:txBody>
      <dsp:txXfrm>
        <a:off x="67363" y="1058389"/>
        <a:ext cx="1614804" cy="1195589"/>
      </dsp:txXfrm>
    </dsp:sp>
    <dsp:sp modelId="{1E1E83BF-B4C2-49A4-82DF-89A69F9508E6}">
      <dsp:nvSpPr>
        <dsp:cNvPr id="0" name=""/>
        <dsp:cNvSpPr/>
      </dsp:nvSpPr>
      <dsp:spPr>
        <a:xfrm>
          <a:off x="2037541" y="993710"/>
          <a:ext cx="1744162" cy="13249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Ráhangolódás</a:t>
          </a:r>
          <a:endParaRPr lang="hu-HU" sz="1800" b="1" kern="1200" dirty="0"/>
        </a:p>
      </dsp:txBody>
      <dsp:txXfrm>
        <a:off x="2102220" y="1058389"/>
        <a:ext cx="1614804" cy="1195589"/>
      </dsp:txXfrm>
    </dsp:sp>
    <dsp:sp modelId="{624DD2B1-915D-4993-9076-F3C8B87B1173}">
      <dsp:nvSpPr>
        <dsp:cNvPr id="0" name=""/>
        <dsp:cNvSpPr/>
      </dsp:nvSpPr>
      <dsp:spPr>
        <a:xfrm>
          <a:off x="4072397" y="993710"/>
          <a:ext cx="1744162" cy="13249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Jelentés-teremtés</a:t>
          </a:r>
          <a:endParaRPr lang="hu-HU" sz="1800" b="1" kern="1200" dirty="0"/>
        </a:p>
      </dsp:txBody>
      <dsp:txXfrm>
        <a:off x="4137076" y="1058389"/>
        <a:ext cx="1614804" cy="1195589"/>
      </dsp:txXfrm>
    </dsp:sp>
    <dsp:sp modelId="{C2A9DBE4-D3CF-4ABE-8202-EEEB5A8B79D2}">
      <dsp:nvSpPr>
        <dsp:cNvPr id="0" name=""/>
        <dsp:cNvSpPr/>
      </dsp:nvSpPr>
      <dsp:spPr>
        <a:xfrm>
          <a:off x="6107254" y="993710"/>
          <a:ext cx="1744162" cy="13249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Reflexió</a:t>
          </a:r>
          <a:endParaRPr lang="hu-HU" sz="1800" b="1" kern="1200" dirty="0"/>
        </a:p>
      </dsp:txBody>
      <dsp:txXfrm>
        <a:off x="6171933" y="1058389"/>
        <a:ext cx="1614804" cy="11955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21E35-0D74-481B-B141-8794CDF5C075}">
      <dsp:nvSpPr>
        <dsp:cNvPr id="0" name=""/>
        <dsp:cNvSpPr/>
      </dsp:nvSpPr>
      <dsp:spPr>
        <a:xfrm>
          <a:off x="3139" y="3702912"/>
          <a:ext cx="1827695" cy="731078"/>
        </a:xfrm>
        <a:prstGeom prst="chevron">
          <a:avLst/>
        </a:prstGeom>
        <a:solidFill>
          <a:schemeClr val="bg1"/>
        </a:solidFill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Projekt-jellemzők</a:t>
          </a:r>
          <a:endParaRPr lang="hu-HU" sz="1300" kern="1200" dirty="0"/>
        </a:p>
      </dsp:txBody>
      <dsp:txXfrm>
        <a:off x="368678" y="3702912"/>
        <a:ext cx="1096617" cy="731078"/>
      </dsp:txXfrm>
    </dsp:sp>
    <dsp:sp modelId="{458B28DB-972C-44C1-90B0-0C29939611AF}">
      <dsp:nvSpPr>
        <dsp:cNvPr id="0" name=""/>
        <dsp:cNvSpPr/>
      </dsp:nvSpPr>
      <dsp:spPr>
        <a:xfrm>
          <a:off x="1648065" y="3702912"/>
          <a:ext cx="1827695" cy="731078"/>
        </a:xfrm>
        <a:prstGeom prst="chevron">
          <a:avLst/>
        </a:pr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Ráhangolódás</a:t>
          </a:r>
          <a:endParaRPr lang="hu-HU" sz="1300" kern="1200" dirty="0"/>
        </a:p>
      </dsp:txBody>
      <dsp:txXfrm>
        <a:off x="2013604" y="3702912"/>
        <a:ext cx="1096617" cy="731078"/>
      </dsp:txXfrm>
    </dsp:sp>
    <dsp:sp modelId="{D5A57B91-5F74-4DFD-88B3-1AEC25DE64A9}">
      <dsp:nvSpPr>
        <dsp:cNvPr id="0" name=""/>
        <dsp:cNvSpPr/>
      </dsp:nvSpPr>
      <dsp:spPr>
        <a:xfrm>
          <a:off x="3292991" y="3702912"/>
          <a:ext cx="1827695" cy="731078"/>
        </a:xfrm>
        <a:prstGeom prst="chevron">
          <a:avLst/>
        </a:pr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Jelentés-teremtés</a:t>
          </a:r>
          <a:endParaRPr lang="hu-HU" sz="1300" kern="1200" dirty="0"/>
        </a:p>
      </dsp:txBody>
      <dsp:txXfrm>
        <a:off x="3658530" y="3702912"/>
        <a:ext cx="1096617" cy="731078"/>
      </dsp:txXfrm>
    </dsp:sp>
    <dsp:sp modelId="{9968B24A-035E-4C20-AF28-27D72B4F3131}">
      <dsp:nvSpPr>
        <dsp:cNvPr id="0" name=""/>
        <dsp:cNvSpPr/>
      </dsp:nvSpPr>
      <dsp:spPr>
        <a:xfrm>
          <a:off x="4941056" y="3703124"/>
          <a:ext cx="1827695" cy="731078"/>
        </a:xfrm>
        <a:prstGeom prst="chevron">
          <a:avLst/>
        </a:pr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Reflexió</a:t>
          </a:r>
        </a:p>
      </dsp:txBody>
      <dsp:txXfrm>
        <a:off x="5306595" y="3703124"/>
        <a:ext cx="1096617" cy="7310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21E35-0D74-481B-B141-8794CDF5C075}">
      <dsp:nvSpPr>
        <dsp:cNvPr id="0" name=""/>
        <dsp:cNvSpPr/>
      </dsp:nvSpPr>
      <dsp:spPr>
        <a:xfrm>
          <a:off x="3139" y="3702912"/>
          <a:ext cx="1827695" cy="731078"/>
        </a:xfrm>
        <a:prstGeom prst="chevron">
          <a:avLst/>
        </a:prstGeom>
        <a:solidFill>
          <a:schemeClr val="bg1"/>
        </a:solidFill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Projekt-jellemzők</a:t>
          </a:r>
          <a:endParaRPr lang="hu-HU" sz="1300" kern="1200" dirty="0"/>
        </a:p>
      </dsp:txBody>
      <dsp:txXfrm>
        <a:off x="368678" y="3702912"/>
        <a:ext cx="1096617" cy="731078"/>
      </dsp:txXfrm>
    </dsp:sp>
    <dsp:sp modelId="{458B28DB-972C-44C1-90B0-0C29939611AF}">
      <dsp:nvSpPr>
        <dsp:cNvPr id="0" name=""/>
        <dsp:cNvSpPr/>
      </dsp:nvSpPr>
      <dsp:spPr>
        <a:xfrm>
          <a:off x="1648065" y="3702912"/>
          <a:ext cx="1827695" cy="731078"/>
        </a:xfrm>
        <a:prstGeom prst="chevron">
          <a:avLst/>
        </a:pr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Ráhangolódás</a:t>
          </a:r>
          <a:endParaRPr lang="hu-HU" sz="1300" kern="1200" dirty="0"/>
        </a:p>
      </dsp:txBody>
      <dsp:txXfrm>
        <a:off x="2013604" y="3702912"/>
        <a:ext cx="1096617" cy="731078"/>
      </dsp:txXfrm>
    </dsp:sp>
    <dsp:sp modelId="{D5A57B91-5F74-4DFD-88B3-1AEC25DE64A9}">
      <dsp:nvSpPr>
        <dsp:cNvPr id="0" name=""/>
        <dsp:cNvSpPr/>
      </dsp:nvSpPr>
      <dsp:spPr>
        <a:xfrm>
          <a:off x="3292991" y="3702912"/>
          <a:ext cx="1827695" cy="731078"/>
        </a:xfrm>
        <a:prstGeom prst="chevron">
          <a:avLst/>
        </a:pr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Jelentés-teremtés</a:t>
          </a:r>
          <a:endParaRPr lang="hu-HU" sz="1300" kern="1200" dirty="0"/>
        </a:p>
      </dsp:txBody>
      <dsp:txXfrm>
        <a:off x="3658530" y="3702912"/>
        <a:ext cx="1096617" cy="731078"/>
      </dsp:txXfrm>
    </dsp:sp>
    <dsp:sp modelId="{9968B24A-035E-4C20-AF28-27D72B4F3131}">
      <dsp:nvSpPr>
        <dsp:cNvPr id="0" name=""/>
        <dsp:cNvSpPr/>
      </dsp:nvSpPr>
      <dsp:spPr>
        <a:xfrm>
          <a:off x="4941056" y="3703124"/>
          <a:ext cx="1827695" cy="731078"/>
        </a:xfrm>
        <a:prstGeom prst="chevron">
          <a:avLst/>
        </a:prstGeom>
        <a:noFill/>
        <a:ln w="400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Reflexió</a:t>
          </a:r>
        </a:p>
      </dsp:txBody>
      <dsp:txXfrm>
        <a:off x="5306595" y="3703124"/>
        <a:ext cx="1096617" cy="7310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9B83C-AC46-4452-BEE1-A3A3CACA4DB5}">
      <dsp:nvSpPr>
        <dsp:cNvPr id="0" name=""/>
        <dsp:cNvSpPr/>
      </dsp:nvSpPr>
      <dsp:spPr>
        <a:xfrm>
          <a:off x="-6184766" y="-946195"/>
          <a:ext cx="7362133" cy="7362133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A0986-3FA2-4A29-9535-7E65D33EFC99}">
      <dsp:nvSpPr>
        <dsp:cNvPr id="0" name=""/>
        <dsp:cNvSpPr/>
      </dsp:nvSpPr>
      <dsp:spPr>
        <a:xfrm>
          <a:off x="514437" y="341749"/>
          <a:ext cx="7065085" cy="683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87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100" kern="1200" dirty="0" smtClean="0"/>
            <a:t>12. évfolyamos diákok (vagy </a:t>
          </a:r>
          <a:r>
            <a:rPr lang="hu-HU" altLang="hu-HU" sz="2100" kern="1200" smtClean="0"/>
            <a:t>más):20fő</a:t>
          </a:r>
          <a:endParaRPr lang="hu-HU" sz="2100" kern="1200" dirty="0"/>
        </a:p>
      </dsp:txBody>
      <dsp:txXfrm>
        <a:off x="514437" y="341749"/>
        <a:ext cx="7065085" cy="683936"/>
      </dsp:txXfrm>
    </dsp:sp>
    <dsp:sp modelId="{164B4BE3-67F9-4897-9E1E-AF350A52CF97}">
      <dsp:nvSpPr>
        <dsp:cNvPr id="0" name=""/>
        <dsp:cNvSpPr/>
      </dsp:nvSpPr>
      <dsp:spPr>
        <a:xfrm>
          <a:off x="86976" y="256257"/>
          <a:ext cx="854920" cy="854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7157F-0C11-4A70-B5D6-55D803E9477B}">
      <dsp:nvSpPr>
        <dsp:cNvPr id="0" name=""/>
        <dsp:cNvSpPr/>
      </dsp:nvSpPr>
      <dsp:spPr>
        <a:xfrm>
          <a:off x="1004526" y="1367326"/>
          <a:ext cx="6574997" cy="683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87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100" kern="1200" dirty="0" smtClean="0"/>
            <a:t>4 óra társadalomismeret (etika, osztályfőnöki, irodalom…)</a:t>
          </a:r>
          <a:endParaRPr lang="hu-HU" sz="2100" kern="1200" dirty="0"/>
        </a:p>
      </dsp:txBody>
      <dsp:txXfrm>
        <a:off x="1004526" y="1367326"/>
        <a:ext cx="6574997" cy="683936"/>
      </dsp:txXfrm>
    </dsp:sp>
    <dsp:sp modelId="{D045B698-C556-4A88-A3A1-0244B32B5554}">
      <dsp:nvSpPr>
        <dsp:cNvPr id="0" name=""/>
        <dsp:cNvSpPr/>
      </dsp:nvSpPr>
      <dsp:spPr>
        <a:xfrm>
          <a:off x="577065" y="1281834"/>
          <a:ext cx="854920" cy="854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62396-4110-4A41-8097-CDDB1EBA3C89}">
      <dsp:nvSpPr>
        <dsp:cNvPr id="0" name=""/>
        <dsp:cNvSpPr/>
      </dsp:nvSpPr>
      <dsp:spPr>
        <a:xfrm>
          <a:off x="1154944" y="2392902"/>
          <a:ext cx="6424579" cy="683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87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100" kern="1200" dirty="0" smtClean="0"/>
            <a:t>6 óra történelem</a:t>
          </a:r>
          <a:endParaRPr lang="hu-HU" sz="2100" kern="1200" dirty="0"/>
        </a:p>
      </dsp:txBody>
      <dsp:txXfrm>
        <a:off x="1154944" y="2392902"/>
        <a:ext cx="6424579" cy="683936"/>
      </dsp:txXfrm>
    </dsp:sp>
    <dsp:sp modelId="{BE2F8399-21F4-4097-8E41-D3D5F9006C62}">
      <dsp:nvSpPr>
        <dsp:cNvPr id="0" name=""/>
        <dsp:cNvSpPr/>
      </dsp:nvSpPr>
      <dsp:spPr>
        <a:xfrm>
          <a:off x="727483" y="2307410"/>
          <a:ext cx="854920" cy="854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B9352-2773-45F6-890F-7BC94A472ED5}">
      <dsp:nvSpPr>
        <dsp:cNvPr id="0" name=""/>
        <dsp:cNvSpPr/>
      </dsp:nvSpPr>
      <dsp:spPr>
        <a:xfrm>
          <a:off x="1004526" y="3418479"/>
          <a:ext cx="6574997" cy="683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87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100" kern="1200" dirty="0" smtClean="0"/>
            <a:t>1 projektnap</a:t>
          </a:r>
          <a:endParaRPr lang="hu-HU" sz="2100" kern="1200" dirty="0"/>
        </a:p>
      </dsp:txBody>
      <dsp:txXfrm>
        <a:off x="1004526" y="3418479"/>
        <a:ext cx="6574997" cy="683936"/>
      </dsp:txXfrm>
    </dsp:sp>
    <dsp:sp modelId="{4168F8F2-E865-4BAB-9B18-EC3948418332}">
      <dsp:nvSpPr>
        <dsp:cNvPr id="0" name=""/>
        <dsp:cNvSpPr/>
      </dsp:nvSpPr>
      <dsp:spPr>
        <a:xfrm>
          <a:off x="577065" y="3332987"/>
          <a:ext cx="854920" cy="854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129AC-2885-46F4-BB02-E446C7EE8893}">
      <dsp:nvSpPr>
        <dsp:cNvPr id="0" name=""/>
        <dsp:cNvSpPr/>
      </dsp:nvSpPr>
      <dsp:spPr>
        <a:xfrm>
          <a:off x="514437" y="4444055"/>
          <a:ext cx="7065085" cy="683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87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100" kern="1200" smtClean="0"/>
            <a:t>sok-sok délután…</a:t>
          </a:r>
          <a:endParaRPr lang="hu-HU" sz="2100" kern="1200" dirty="0"/>
        </a:p>
      </dsp:txBody>
      <dsp:txXfrm>
        <a:off x="514437" y="4444055"/>
        <a:ext cx="7065085" cy="683936"/>
      </dsp:txXfrm>
    </dsp:sp>
    <dsp:sp modelId="{69024918-B264-4A4F-9B83-D1003E45CD03}">
      <dsp:nvSpPr>
        <dsp:cNvPr id="0" name=""/>
        <dsp:cNvSpPr/>
      </dsp:nvSpPr>
      <dsp:spPr>
        <a:xfrm>
          <a:off x="86976" y="4358563"/>
          <a:ext cx="854920" cy="854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67081-BEC2-46A5-AF0A-34286ED70D74}" type="datetimeFigureOut">
              <a:rPr lang="hu-HU" smtClean="0"/>
              <a:pPr/>
              <a:t>2016.12.12.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3446F-1B51-44DB-87EA-FCCF0D1F76A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90236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2950-10AB-4499-9F1C-9F6C600FC0C8}" type="datetimeFigureOut">
              <a:rPr lang="hu-HU" smtClean="0"/>
              <a:pPr/>
              <a:t>2016.12.12.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E49A4-F11A-4615-A35D-9AB9922A48B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8809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E49A4-F11A-4615-A35D-9AB9922A48BB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570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E49A4-F11A-4615-A35D-9AB9922A48BB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555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2A7FC03-6029-4115-896A-9C5604222F98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9B917-79A2-4EDB-8229-96F73DBE5BD8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6795B5F-1655-44B7-8203-1B5780EDD6DA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dirty="0" smtClean="0"/>
              <a:t>Mintacím szerkesztése</a:t>
            </a:r>
            <a:endParaRPr kumimoji="0"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61A7EC-C26E-4267-85BE-0C68CF0AF3BD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C6BF92A-1CC3-4360-B73C-4DC20D630828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54BAAC-D70D-48F1-88A2-DE61CD18E0A1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536C0-542E-478C-8A03-DBB4DAA2B6B4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F6112D-D361-4E6C-81AD-85366EFE69A9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F23966-231A-4099-9F0B-A580BA658280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563592-B8AA-473C-8EDC-6A81288A9C6F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églalap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 alt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ECA821-3D63-49B9-BFF8-710FE89DAD10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dirty="0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dirty="0" smtClean="0"/>
              <a:t>Mintacím szerkesztése</a:t>
            </a:r>
            <a:endParaRPr kumimoji="0" lang="en-US" dirty="0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 altLang="hu-HU" dirty="0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FD99A0-4991-4666-838F-548DB6C39DDE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image" Target="../media/image33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35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jpeg"/><Relationship Id="rId12" Type="http://schemas.openxmlformats.org/officeDocument/2006/relationships/diagramLayout" Target="../diagrams/layout9.xml"/><Relationship Id="rId2" Type="http://schemas.openxmlformats.org/officeDocument/2006/relationships/diagramData" Target="../diagrams/data8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diagramData" Target="../diagrams/data9.xml"/><Relationship Id="rId5" Type="http://schemas.openxmlformats.org/officeDocument/2006/relationships/diagramColors" Target="../diagrams/colors8.xml"/><Relationship Id="rId15" Type="http://schemas.microsoft.com/office/2007/relationships/diagramDrawing" Target="../diagrams/drawing9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2.jpeg"/><Relationship Id="rId14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A7EC-C26E-4267-85BE-0C68CF0AF3BD}" type="slidenum">
              <a:rPr lang="hu-HU" altLang="hu-HU" smtClean="0"/>
              <a:pPr/>
              <a:t>1</a:t>
            </a:fld>
            <a:endParaRPr lang="hu-HU" alt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7078" b="3648"/>
          <a:stretch/>
        </p:blipFill>
        <p:spPr>
          <a:xfrm>
            <a:off x="-10598" y="-27384"/>
            <a:ext cx="9194266" cy="6885384"/>
          </a:xfrm>
        </p:spPr>
      </p:pic>
      <p:sp>
        <p:nvSpPr>
          <p:cNvPr id="9" name="Tartalom helye 5"/>
          <p:cNvSpPr txBox="1">
            <a:spLocks/>
          </p:cNvSpPr>
          <p:nvPr/>
        </p:nvSpPr>
        <p:spPr>
          <a:xfrm>
            <a:off x="-10598" y="5805264"/>
            <a:ext cx="9211469" cy="105273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r" fontAlgn="auto">
              <a:spcAft>
                <a:spcPts val="0"/>
              </a:spcAft>
              <a:buFont typeface="Wingdings 2"/>
              <a:buNone/>
            </a:pPr>
            <a:r>
              <a:rPr lang="hu-HU" alt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Készítette: dr. Tóthné Hegyi Valéria</a:t>
            </a:r>
          </a:p>
          <a:p>
            <a:pPr marL="0" indent="0" algn="r" fontAlgn="auto">
              <a:spcAft>
                <a:spcPts val="0"/>
              </a:spcAft>
              <a:buFont typeface="Wingdings 2"/>
              <a:buNone/>
            </a:pPr>
            <a:r>
              <a:rPr lang="hu-HU" altLang="hu-H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MSZC Mezőkövesdi Szent László Gimnáziuma és Közgazdasági Szakgimnáziuma</a:t>
            </a:r>
          </a:p>
          <a:p>
            <a:pPr marL="0" indent="0" algn="r" fontAlgn="auto">
              <a:spcAft>
                <a:spcPts val="0"/>
              </a:spcAft>
              <a:buFont typeface="Wingdings 2"/>
              <a:buNone/>
            </a:pPr>
            <a:r>
              <a:rPr lang="hu-HU" altLang="hu-H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11" name="Téglalap 10"/>
          <p:cNvSpPr/>
          <p:nvPr/>
        </p:nvSpPr>
        <p:spPr>
          <a:xfrm>
            <a:off x="-10598" y="6256"/>
            <a:ext cx="9154598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lang="hu-HU" altLang="hu-H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Diák tárlatvezetők képzése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lang="hu-HU" altLang="hu-H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„Történetek egy családi albumból” című kiállításra </a:t>
            </a:r>
          </a:p>
        </p:txBody>
      </p:sp>
    </p:spTree>
    <p:extLst>
      <p:ext uri="{BB962C8B-B14F-4D97-AF65-F5344CB8AC3E}">
        <p14:creationId xmlns:p14="http://schemas.microsoft.com/office/powerpoint/2010/main" val="15100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82888472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696200" cy="1463040"/>
          </a:xfrm>
        </p:spPr>
        <p:txBody>
          <a:bodyPr>
            <a:no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</a:rPr>
              <a:t>TÚL AZ ISKOLÁN</a:t>
            </a:r>
            <a:br>
              <a:rPr lang="hu-HU" altLang="hu-HU" cap="none" dirty="0" smtClean="0">
                <a:ln w="0"/>
                <a:solidFill>
                  <a:schemeClr val="accent1"/>
                </a:solidFill>
              </a:rPr>
            </a:br>
            <a:r>
              <a:rPr lang="hu-HU" altLang="hu-HU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u-HU" altLang="hu-HU" sz="28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hu-HU" altLang="hu-HU" sz="2800" b="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Potyautas, </a:t>
            </a:r>
            <a:r>
              <a:rPr lang="hu-HU" altLang="hu-HU" sz="2800" b="0" cap="non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Milgram</a:t>
            </a:r>
            <a:r>
              <a:rPr lang="hu-HU" altLang="hu-HU" sz="2800" b="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526" y="1676182"/>
            <a:ext cx="8181925" cy="504056"/>
          </a:xfrm>
        </p:spPr>
        <p:txBody>
          <a:bodyPr/>
          <a:lstStyle/>
          <a:p>
            <a:pPr marL="0" indent="0" algn="ctr">
              <a:buNone/>
            </a:pPr>
            <a:r>
              <a:rPr lang="hu-HU" altLang="hu-HU" sz="2400" dirty="0" smtClean="0"/>
              <a:t>Áldozat – elkövető – szemlélő</a:t>
            </a:r>
          </a:p>
        </p:txBody>
      </p:sp>
      <p:sp>
        <p:nvSpPr>
          <p:cNvPr id="23556" name="AutoShape 5" descr="bild-schwarzfahrer"/>
          <p:cNvSpPr>
            <a:spLocks noChangeAspect="1" noChangeArrowheads="1"/>
          </p:cNvSpPr>
          <p:nvPr/>
        </p:nvSpPr>
        <p:spPr bwMode="auto">
          <a:xfrm>
            <a:off x="2334047" y="3429001"/>
            <a:ext cx="4286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3557" name="AutoShape 7" descr="bild-schwarzfahrer"/>
          <p:cNvSpPr>
            <a:spLocks noChangeAspect="1" noChangeArrowheads="1"/>
          </p:cNvSpPr>
          <p:nvPr/>
        </p:nvSpPr>
        <p:spPr bwMode="auto">
          <a:xfrm>
            <a:off x="2428875" y="2005013"/>
            <a:ext cx="4286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33" y="2393380"/>
            <a:ext cx="6180005" cy="4106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452320" y="6587882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10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0443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19896225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1" y="33099"/>
            <a:ext cx="8163688" cy="1828751"/>
          </a:xfrm>
        </p:spPr>
        <p:txBody>
          <a:bodyPr>
            <a:normAutofit/>
          </a:bodyPr>
          <a:lstStyle/>
          <a:p>
            <a:r>
              <a:rPr lang="hu-HU" altLang="hu-HU" sz="3600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sz="3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POLITIKA HATÁSA </a:t>
            </a:r>
            <a:br>
              <a:rPr lang="hu-HU" altLang="hu-HU" sz="3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hu-HU" altLang="hu-HU" sz="36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 MINDENNAPI ÉLETRE</a:t>
            </a:r>
            <a:r>
              <a:rPr lang="hu-HU" altLang="hu-HU" sz="42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hu-HU" altLang="hu-HU" sz="42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hu-HU" altLang="hu-HU" sz="42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u-HU" altLang="hu-HU" sz="28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hu-HU" altLang="hu-HU" sz="2800" b="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Szerelem papírrepülőn</a:t>
            </a:r>
            <a:r>
              <a:rPr lang="hu-HU" altLang="hu-HU" sz="28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endParaRPr lang="hu-HU" altLang="hu-HU" sz="2800" b="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-7270" y="6211669"/>
            <a:ext cx="8179670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b="1" i="1" u="sng" dirty="0" smtClean="0"/>
              <a:t>Ismétlés</a:t>
            </a:r>
            <a:r>
              <a:rPr lang="hu-HU" altLang="hu-HU" b="1" dirty="0"/>
              <a:t>: a kapcsolat megteremtése az eddigiek és a korábban tanult történelmi ismeretek között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0165" y="2074704"/>
            <a:ext cx="5069279" cy="3924110"/>
          </a:xfrm>
        </p:spPr>
      </p:pic>
      <p:pic>
        <p:nvPicPr>
          <p:cNvPr id="6" name="Picture 5" descr="10_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7" y="1858928"/>
            <a:ext cx="2688162" cy="42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7524328" y="6584776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11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7150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96625998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TÖRTÉNELEM</a:t>
            </a:r>
            <a:r>
              <a:rPr lang="hu-HU" altLang="hu-HU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hu-HU" altLang="hu-HU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hu-HU" altLang="hu-HU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</a:t>
            </a:r>
            <a:r>
              <a:rPr lang="hu-HU" altLang="hu-HU" sz="2800" b="0" cap="non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Zanza.tv</a:t>
            </a:r>
            <a:r>
              <a:rPr lang="hu-HU" altLang="hu-HU" sz="28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hu-HU" altLang="hu-HU" sz="2800" b="0" cap="non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handout</a:t>
            </a:r>
            <a:r>
              <a:rPr lang="hu-HU" altLang="hu-HU" sz="28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endParaRPr lang="hu-HU" altLang="hu-HU" sz="2800" b="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Tartalom helye 4"/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 l="1069" t="2281" r="2588" b="5992"/>
          <a:stretch/>
        </p:blipFill>
        <p:spPr>
          <a:xfrm>
            <a:off x="539552" y="1340768"/>
            <a:ext cx="7416824" cy="4992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Tartalom helye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398">
            <a:off x="864860" y="714889"/>
            <a:ext cx="7414278" cy="524156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7452320" y="6584578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12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8572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6314519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524328" y="6592636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13</a:t>
            </a:fld>
            <a:endParaRPr lang="hu-HU" alt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36866"/>
            <a:ext cx="5013365" cy="525577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83245" cy="1043608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hu-HU" altLang="hu-HU" b="0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HOLOKAUSZTHOZ VEZETŐ ÚT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2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53598139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2400" cy="1874010"/>
          </a:xfrm>
        </p:spPr>
        <p:txBody>
          <a:bodyPr>
            <a:no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PROJEKTNAP</a:t>
            </a:r>
            <a:r>
              <a:rPr lang="hu-HU" altLang="hu-HU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hu-HU" altLang="hu-HU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u-HU" altLang="hu-HU" sz="28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Történelmi </a:t>
            </a:r>
            <a:r>
              <a:rPr lang="hu-HU" altLang="hu-HU" sz="28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séták a pesti zsidó </a:t>
            </a:r>
            <a:r>
              <a:rPr lang="hu-HU" altLang="hu-HU" sz="28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negyedben</a:t>
            </a:r>
            <a:br>
              <a:rPr lang="hu-HU" altLang="hu-HU" sz="28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hu-HU" altLang="hu-HU" sz="2800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</a:t>
            </a:r>
            <a:r>
              <a:rPr lang="hu-HU" altLang="hu-HU" sz="2800" b="0" cap="none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Zachor</a:t>
            </a:r>
            <a:r>
              <a:rPr lang="hu-HU" altLang="hu-HU" sz="2800" b="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5" name="Tartalom hely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5"/>
          <a:stretch/>
        </p:blipFill>
        <p:spPr>
          <a:xfrm rot="21336407">
            <a:off x="373473" y="2019563"/>
            <a:ext cx="6718115" cy="4205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5294" r="8436" b="17504"/>
          <a:stretch/>
        </p:blipFill>
        <p:spPr>
          <a:xfrm>
            <a:off x="1133836" y="1470581"/>
            <a:ext cx="6127194" cy="399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r="8417" b="16714"/>
          <a:stretch/>
        </p:blipFill>
        <p:spPr>
          <a:xfrm rot="595371">
            <a:off x="1992228" y="1585119"/>
            <a:ext cx="6349071" cy="457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>
          <a:xfrm>
            <a:off x="7452320" y="6561924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14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40838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16745061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32"/>
            <a:ext cx="7740352" cy="908952"/>
          </a:xfrm>
        </p:spPr>
        <p:txBody>
          <a:bodyPr>
            <a:normAutofit/>
          </a:bodyPr>
          <a:lstStyle/>
          <a:p>
            <a:r>
              <a:rPr 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KŐ KÖVÖN /Néprajzi </a:t>
            </a:r>
            <a:r>
              <a:rPr lang="hu-HU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úzeum/</a:t>
            </a:r>
            <a:endParaRPr 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09">
            <a:off x="306351" y="1516101"/>
            <a:ext cx="6473302" cy="4854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7" b="10858"/>
          <a:stretch/>
        </p:blipFill>
        <p:spPr>
          <a:xfrm>
            <a:off x="736942" y="1371365"/>
            <a:ext cx="6285310" cy="4852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4" b="9021"/>
          <a:stretch/>
        </p:blipFill>
        <p:spPr>
          <a:xfrm rot="247294">
            <a:off x="1318855" y="1068051"/>
            <a:ext cx="6549971" cy="5146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78">
            <a:off x="1853172" y="872269"/>
            <a:ext cx="6736418" cy="5052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7456980" y="6585042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15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5599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4552968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2" y="0"/>
            <a:ext cx="8164778" cy="1011015"/>
          </a:xfrm>
        </p:spPr>
        <p:txBody>
          <a:bodyPr>
            <a:norm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TAPASZTALATOK ÖSSZEGZÉSE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Tartalom helye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7" y="1115289"/>
            <a:ext cx="7992888" cy="555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7498119" y="6545343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16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448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33110866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3234" r="9337" b="2837"/>
          <a:stretch/>
        </p:blipFill>
        <p:spPr>
          <a:xfrm>
            <a:off x="251520" y="548680"/>
            <a:ext cx="8531234" cy="579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>
          <a:xfrm>
            <a:off x="7452320" y="6568564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17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0274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4995584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8172400" cy="1199044"/>
          </a:xfrm>
        </p:spPr>
        <p:txBody>
          <a:bodyPr>
            <a:no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FELKÉSZÜLÉS A TÁRLATVEZETÉSRE</a:t>
            </a:r>
            <a:endParaRPr lang="hu-HU" altLang="hu-HU" dirty="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95888421"/>
              </p:ext>
            </p:extLst>
          </p:nvPr>
        </p:nvGraphicFramePr>
        <p:xfrm>
          <a:off x="114649" y="1254173"/>
          <a:ext cx="7943101" cy="582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3957"/>
            <a:ext cx="4606570" cy="614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>
          <a:xfrm>
            <a:off x="7469414" y="6540739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18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9741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39000" cy="1143000"/>
          </a:xfrm>
        </p:spPr>
        <p:txBody>
          <a:bodyPr>
            <a:norm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>
          <a:xfrm>
            <a:off x="7452320" y="6597352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19</a:t>
            </a:fld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6004"/>
            <a:ext cx="4801278" cy="6789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175"/>
            <a:ext cx="81724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PREZENTÁCIÓ MENETE</a:t>
            </a:r>
            <a:endParaRPr 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579019"/>
              </p:ext>
            </p:extLst>
          </p:nvPr>
        </p:nvGraphicFramePr>
        <p:xfrm>
          <a:off x="179512" y="2204864"/>
          <a:ext cx="7854102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7473881" y="6601363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2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1857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82935080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39000" cy="1143000"/>
          </a:xfrm>
        </p:spPr>
        <p:txBody>
          <a:bodyPr>
            <a:norm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MEGNYITÓ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22761"/>
            <a:ext cx="6190617" cy="496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>
          <a:xfrm>
            <a:off x="7452320" y="6597352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20</a:t>
            </a:fld>
            <a:endParaRPr lang="hu-HU" alt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30">
            <a:off x="795163" y="1467990"/>
            <a:ext cx="6682434" cy="456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A kiállításon diákok mesélik el a képeken megjelen&amp;odblac;k sorsá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14">
            <a:off x="1112001" y="1706984"/>
            <a:ext cx="6048757" cy="444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539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89923858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1082342"/>
          </a:xfrm>
        </p:spPr>
        <p:txBody>
          <a:bodyPr>
            <a:normAutofit/>
          </a:bodyPr>
          <a:lstStyle/>
          <a:p>
            <a:r>
              <a:rPr 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TÁRLATVEZETÉSEK</a:t>
            </a:r>
            <a:endParaRPr 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16997" r="16854" b="10131"/>
          <a:stretch/>
        </p:blipFill>
        <p:spPr>
          <a:xfrm rot="21247902">
            <a:off x="367556" y="1433393"/>
            <a:ext cx="7112338" cy="4786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70112"/>
            <a:ext cx="7659015" cy="459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>
          <a:xfrm>
            <a:off x="7452320" y="6537221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21</a:t>
            </a:fld>
            <a:endParaRPr lang="hu-HU" alt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375">
            <a:off x="1180429" y="1775551"/>
            <a:ext cx="7373550" cy="442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29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78064591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1621" y="1471970"/>
            <a:ext cx="3923607" cy="53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4067944" y="1261214"/>
            <a:ext cx="41928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Mennyire érezted alaposnak a felkészülést?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4,69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Mennyire érezted úgy, hogy új dolgokat tanultál a felkészülés során?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4, 69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Mennyire érezted jól magad a felkészülés során?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4, 13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Mennyire érezted sikeresnek a tárlatvezetésedet?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4, 25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Mennyire érezted jól magad a kiállítás megnyitón összességében?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4, 1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hu-H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Mennyire tartod sikeresnek az egész projektet? 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4</a:t>
            </a:r>
          </a:p>
          <a:p>
            <a:pPr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(Kérdőív: </a:t>
            </a:r>
            <a:r>
              <a:rPr lang="hu-H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Ispánovits</a:t>
            </a:r>
            <a:r>
              <a:rPr lang="hu-H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Márta)</a:t>
            </a:r>
            <a:endParaRPr lang="hu-H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14"/>
            <a:ext cx="7239000" cy="1143000"/>
          </a:xfrm>
        </p:spPr>
        <p:txBody>
          <a:bodyPr>
            <a:no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PROJEKT ZÁRÁSA</a:t>
            </a:r>
            <a:endParaRPr lang="hu-HU" altLang="hu-HU" dirty="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endParaRPr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>
          <a:xfrm>
            <a:off x="7452320" y="6549631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22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9530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82908828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624888" cy="111125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SZÉKELY MAGDA: SÚLYTALANSÁG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220" name="Picture 2" descr="C:\Users\Lilla\Desktop\life-harmony-with-nature11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9" y="1844824"/>
            <a:ext cx="7915437" cy="3816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7452320" y="6569075"/>
            <a:ext cx="588336" cy="228600"/>
          </a:xfrm>
        </p:spPr>
        <p:txBody>
          <a:bodyPr/>
          <a:lstStyle/>
          <a:p>
            <a:fld id="{1054BAAC-D70D-48F1-88A2-DE61CD18E0A1}" type="slidenum">
              <a:rPr lang="hu-HU" altLang="hu-HU" smtClean="0"/>
              <a:pPr/>
              <a:t>23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0362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7239000" cy="926976"/>
          </a:xfrm>
        </p:spPr>
        <p:txBody>
          <a:bodyPr>
            <a:noAutofit/>
          </a:bodyPr>
          <a:lstStyle/>
          <a:p>
            <a:pPr algn="ctr"/>
            <a:r>
              <a:rPr lang="hu-HU" sz="440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KÖSZÖNÖM A FIGYELMET!</a:t>
            </a:r>
            <a:endParaRPr lang="hu-HU" sz="4400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419872" y="5733256"/>
            <a:ext cx="457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sz="2000" dirty="0"/>
              <a:t>D</a:t>
            </a:r>
            <a:r>
              <a:rPr lang="hu-HU" sz="2000" dirty="0" smtClean="0"/>
              <a:t>r. Tóthné Hegyi Valéria</a:t>
            </a:r>
          </a:p>
          <a:p>
            <a:pPr algn="r">
              <a:lnSpc>
                <a:spcPct val="150000"/>
              </a:lnSpc>
            </a:pPr>
            <a:r>
              <a:rPr lang="hu-HU" sz="2000" dirty="0" err="1" smtClean="0"/>
              <a:t>thvaleria</a:t>
            </a:r>
            <a:r>
              <a:rPr lang="hu-HU" sz="2000" dirty="0" smtClean="0"/>
              <a:t>@</a:t>
            </a:r>
            <a:r>
              <a:rPr lang="hu-HU" sz="2000" dirty="0" err="1" smtClean="0"/>
              <a:t>gmail.com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1835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64613202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547"/>
            <a:ext cx="8172400" cy="1143000"/>
          </a:xfrm>
        </p:spPr>
        <p:txBody>
          <a:bodyPr>
            <a:norm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SZOKATLAN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846320"/>
          </a:xfrm>
        </p:spPr>
        <p:txBody>
          <a:bodyPr/>
          <a:lstStyle/>
          <a:p>
            <a:r>
              <a:rPr lang="hu-HU" altLang="hu-HU" sz="2400" dirty="0" smtClean="0"/>
              <a:t>Két részlet  /hátrány vagy előny?/</a:t>
            </a:r>
          </a:p>
          <a:p>
            <a:r>
              <a:rPr lang="hu-HU" altLang="hu-HU" sz="2400" dirty="0" smtClean="0"/>
              <a:t>Két tantárgy /vagy több?/</a:t>
            </a:r>
          </a:p>
          <a:p>
            <a:r>
              <a:rPr lang="hu-HU" altLang="hu-HU" sz="2400" dirty="0" smtClean="0"/>
              <a:t>Kortárs tárlatvezetés</a:t>
            </a:r>
          </a:p>
          <a:p>
            <a:pPr marL="0" indent="0">
              <a:buNone/>
            </a:pPr>
            <a:endParaRPr lang="hu-HU" altLang="hu-HU" dirty="0" smtClean="0"/>
          </a:p>
        </p:txBody>
      </p:sp>
      <p:pic>
        <p:nvPicPr>
          <p:cNvPr id="1026" name="Picture 2" descr="centropa_mezokovesd03_groszman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29" y="3149626"/>
            <a:ext cx="5950426" cy="3570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>
          <a:xfrm>
            <a:off x="7524328" y="6527587"/>
            <a:ext cx="552800" cy="311339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3</a:t>
            </a:fld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304619159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13932" y="21845"/>
            <a:ext cx="8229600" cy="958883"/>
          </a:xfrm>
        </p:spPr>
        <p:txBody>
          <a:bodyPr>
            <a:normAutofit/>
          </a:bodyPr>
          <a:lstStyle/>
          <a:p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CÉLCSOPORT ÉS IDŐKERET</a:t>
            </a:r>
            <a:endParaRPr lang="hu-HU" altLang="hu-HU" dirty="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7714791"/>
              </p:ext>
            </p:extLst>
          </p:nvPr>
        </p:nvGraphicFramePr>
        <p:xfrm>
          <a:off x="155448" y="1388258"/>
          <a:ext cx="7656912" cy="5469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>
          <a:xfrm>
            <a:off x="7518192" y="6629400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4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8983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zövegdoboz 59"/>
          <p:cNvSpPr txBox="1"/>
          <p:nvPr/>
        </p:nvSpPr>
        <p:spPr>
          <a:xfrm>
            <a:off x="16215" y="2951752"/>
            <a:ext cx="1716483" cy="3385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u-HU" sz="1600" b="1" dirty="0" smtClean="0">
                <a:ln/>
              </a:rPr>
              <a:t>Kommunikáció</a:t>
            </a:r>
            <a:endParaRPr lang="hu-HU" sz="1600" b="1" dirty="0">
              <a:ln/>
            </a:endParaRPr>
          </a:p>
        </p:txBody>
      </p:sp>
      <p:graphicFrame>
        <p:nvGraphicFramePr>
          <p:cNvPr id="62" name="Diagram 61"/>
          <p:cNvGraphicFramePr/>
          <p:nvPr>
            <p:extLst>
              <p:ext uri="{D42A27DB-BD31-4B8C-83A1-F6EECF244321}">
                <p14:modId xmlns:p14="http://schemas.microsoft.com/office/powerpoint/2010/main" val="3058175608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" name="Szövegdoboz 60"/>
          <p:cNvSpPr txBox="1"/>
          <p:nvPr/>
        </p:nvSpPr>
        <p:spPr>
          <a:xfrm>
            <a:off x="371217" y="1370901"/>
            <a:ext cx="1774688" cy="58477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u-HU" sz="1600" b="1" dirty="0" smtClean="0">
                <a:ln/>
              </a:rPr>
              <a:t>Szociális tanulás</a:t>
            </a:r>
            <a:endParaRPr lang="hu-HU" sz="1600" b="1" dirty="0">
              <a:ln/>
            </a:endParaRPr>
          </a:p>
        </p:txBody>
      </p:sp>
      <p:sp>
        <p:nvSpPr>
          <p:cNvPr id="58" name="Szövegdoboz 57"/>
          <p:cNvSpPr txBox="1"/>
          <p:nvPr/>
        </p:nvSpPr>
        <p:spPr>
          <a:xfrm>
            <a:off x="713652" y="6217694"/>
            <a:ext cx="1970714" cy="3385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hu-HU" sz="1600" b="1" dirty="0" smtClean="0">
                <a:ln/>
              </a:rPr>
              <a:t>Elemzőkészség</a:t>
            </a:r>
            <a:endParaRPr lang="hu-HU" sz="1600" b="1" dirty="0">
              <a:ln/>
            </a:endParaRPr>
          </a:p>
        </p:txBody>
      </p:sp>
      <p:sp>
        <p:nvSpPr>
          <p:cNvPr id="57" name="Szövegdoboz 56"/>
          <p:cNvSpPr txBox="1"/>
          <p:nvPr/>
        </p:nvSpPr>
        <p:spPr>
          <a:xfrm>
            <a:off x="5560259" y="6217694"/>
            <a:ext cx="1970714" cy="3385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hu-HU" sz="1600" b="1" dirty="0" smtClean="0">
                <a:ln/>
              </a:rPr>
              <a:t>Forráselemzés</a:t>
            </a:r>
            <a:endParaRPr lang="hu-HU" sz="1600" b="1" dirty="0">
              <a:ln/>
            </a:endParaRPr>
          </a:p>
        </p:txBody>
      </p:sp>
      <p:sp>
        <p:nvSpPr>
          <p:cNvPr id="56" name="Szövegdoboz 55"/>
          <p:cNvSpPr txBox="1"/>
          <p:nvPr/>
        </p:nvSpPr>
        <p:spPr>
          <a:xfrm>
            <a:off x="6645261" y="4854506"/>
            <a:ext cx="1448247" cy="3385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hu-HU" sz="1600" b="1" dirty="0" smtClean="0">
                <a:ln/>
              </a:rPr>
              <a:t>Vitakultúra</a:t>
            </a:r>
            <a:endParaRPr lang="hu-HU" sz="1600" b="1" dirty="0">
              <a:ln/>
            </a:endParaRPr>
          </a:p>
        </p:txBody>
      </p:sp>
      <p:sp>
        <p:nvSpPr>
          <p:cNvPr id="55" name="Szövegdoboz 54"/>
          <p:cNvSpPr txBox="1"/>
          <p:nvPr/>
        </p:nvSpPr>
        <p:spPr>
          <a:xfrm>
            <a:off x="6318821" y="825479"/>
            <a:ext cx="1774688" cy="58477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hu-HU" sz="1600" b="1" dirty="0" smtClean="0">
                <a:ln/>
              </a:rPr>
              <a:t>Kritikai gondolkodás</a:t>
            </a:r>
            <a:endParaRPr lang="hu-HU" sz="1600" b="1" dirty="0">
              <a:ln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585817" y="197154"/>
            <a:ext cx="1402609" cy="3385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hu-HU" sz="1600" b="1" dirty="0" smtClean="0">
                <a:ln/>
              </a:rPr>
              <a:t>Tolerancia</a:t>
            </a:r>
            <a:endParaRPr lang="hu-HU" sz="1600" b="1" dirty="0">
              <a:ln/>
            </a:endParaRPr>
          </a:p>
        </p:txBody>
      </p:sp>
      <p:grpSp>
        <p:nvGrpSpPr>
          <p:cNvPr id="16389" name="Csoportba foglalás 6"/>
          <p:cNvGrpSpPr>
            <a:grpSpLocks/>
          </p:cNvGrpSpPr>
          <p:nvPr/>
        </p:nvGrpSpPr>
        <p:grpSpPr bwMode="auto">
          <a:xfrm>
            <a:off x="3163577" y="2569123"/>
            <a:ext cx="2020064" cy="1902151"/>
            <a:chOff x="3268860" y="1794028"/>
            <a:chExt cx="1906050" cy="177085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8" name="Ellipszis 7"/>
            <p:cNvSpPr/>
            <p:nvPr/>
          </p:nvSpPr>
          <p:spPr>
            <a:xfrm>
              <a:off x="3350557" y="1882003"/>
              <a:ext cx="1734165" cy="1660671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lipszis 4"/>
            <p:cNvSpPr/>
            <p:nvPr/>
          </p:nvSpPr>
          <p:spPr>
            <a:xfrm>
              <a:off x="3268860" y="1794028"/>
              <a:ext cx="1906050" cy="17708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4889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000" b="1" dirty="0" smtClean="0"/>
                <a:t>Fejlesztendő </a:t>
              </a:r>
            </a:p>
            <a:p>
              <a:pPr algn="ctr" defTabSz="4889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u-HU" sz="2000" b="1" dirty="0" smtClean="0"/>
                <a:t>kompetenciák</a:t>
              </a:r>
              <a:endParaRPr lang="hu-HU" sz="2000" b="1" dirty="0"/>
            </a:p>
          </p:txBody>
        </p:sp>
      </p:grpSp>
      <p:sp>
        <p:nvSpPr>
          <p:cNvPr id="10" name="Ellipszis 9"/>
          <p:cNvSpPr/>
          <p:nvPr/>
        </p:nvSpPr>
        <p:spPr>
          <a:xfrm>
            <a:off x="3191487" y="234205"/>
            <a:ext cx="1962472" cy="1917622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 l="2000" t="2000" r="2000" b="2000"/>
            </a:stretch>
          </a:blipFill>
          <a:ln w="7620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sp>
        <p:nvSpPr>
          <p:cNvPr id="11" name="Ellipszis 10"/>
          <p:cNvSpPr/>
          <p:nvPr/>
        </p:nvSpPr>
        <p:spPr>
          <a:xfrm>
            <a:off x="5076589" y="1108542"/>
            <a:ext cx="1963738" cy="1916113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190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sp>
        <p:nvSpPr>
          <p:cNvPr id="13" name="Ellipszis 12"/>
          <p:cNvSpPr/>
          <p:nvPr/>
        </p:nvSpPr>
        <p:spPr>
          <a:xfrm>
            <a:off x="5438263" y="3119655"/>
            <a:ext cx="1962472" cy="1917622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t="11000" b="-1000"/>
            </a:stretch>
          </a:blipFill>
          <a:ln w="190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sp>
        <p:nvSpPr>
          <p:cNvPr id="14" name="Ellipszis 13"/>
          <p:cNvSpPr/>
          <p:nvPr/>
        </p:nvSpPr>
        <p:spPr>
          <a:xfrm>
            <a:off x="2131917" y="4729393"/>
            <a:ext cx="1962472" cy="1917622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4000" t="4000" r="-3000" b="-7000"/>
            </a:stretch>
          </a:blipFill>
          <a:ln w="190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sp>
        <p:nvSpPr>
          <p:cNvPr id="16" name="Ellipszis 15"/>
          <p:cNvSpPr/>
          <p:nvPr/>
        </p:nvSpPr>
        <p:spPr>
          <a:xfrm>
            <a:off x="4173609" y="4739089"/>
            <a:ext cx="1962472" cy="1917622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2000" t="8000" r="6000" b="-3000"/>
            </a:stretch>
          </a:blipFill>
          <a:ln w="190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3911100" y="2318016"/>
            <a:ext cx="511841" cy="277698"/>
            <a:chOff x="3961718" y="1489034"/>
            <a:chExt cx="511841" cy="277698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6" name="Jobbra nyíl 35"/>
            <p:cNvSpPr/>
            <p:nvPr/>
          </p:nvSpPr>
          <p:spPr>
            <a:xfrm rot="16200000">
              <a:off x="4078790" y="1371962"/>
              <a:ext cx="277698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Jobbra nyíl 4"/>
            <p:cNvSpPr/>
            <p:nvPr/>
          </p:nvSpPr>
          <p:spPr>
            <a:xfrm rot="16200000">
              <a:off x="4120445" y="1515985"/>
              <a:ext cx="194389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4890649" y="2602223"/>
            <a:ext cx="266096" cy="511841"/>
            <a:chOff x="4941267" y="1773241"/>
            <a:chExt cx="266096" cy="511841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4" name="Jobbra nyíl 33"/>
            <p:cNvSpPr/>
            <p:nvPr/>
          </p:nvSpPr>
          <p:spPr>
            <a:xfrm rot="19285714">
              <a:off x="4941267" y="1773241"/>
              <a:ext cx="266096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Jobbra nyíl 6"/>
            <p:cNvSpPr/>
            <p:nvPr/>
          </p:nvSpPr>
          <p:spPr>
            <a:xfrm rot="19285714">
              <a:off x="4949975" y="1900495"/>
              <a:ext cx="186267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grpSp>
        <p:nvGrpSpPr>
          <p:cNvPr id="19" name="Csoportba foglalás 18"/>
          <p:cNvGrpSpPr/>
          <p:nvPr/>
        </p:nvGrpSpPr>
        <p:grpSpPr>
          <a:xfrm>
            <a:off x="5112142" y="3530703"/>
            <a:ext cx="259248" cy="511841"/>
            <a:chOff x="5162760" y="2701721"/>
            <a:chExt cx="259248" cy="511841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2" name="Jobbra nyíl 31"/>
            <p:cNvSpPr/>
            <p:nvPr/>
          </p:nvSpPr>
          <p:spPr>
            <a:xfrm rot="771429">
              <a:off x="5162760" y="2701721"/>
              <a:ext cx="259248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Jobbra nyíl 8"/>
            <p:cNvSpPr/>
            <p:nvPr/>
          </p:nvSpPr>
          <p:spPr>
            <a:xfrm rot="771429">
              <a:off x="5163735" y="2795436"/>
              <a:ext cx="181474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4383094" y="4384316"/>
            <a:ext cx="511841" cy="274220"/>
            <a:chOff x="4433712" y="3555334"/>
            <a:chExt cx="511841" cy="27422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0" name="Jobbra nyíl 29"/>
            <p:cNvSpPr/>
            <p:nvPr/>
          </p:nvSpPr>
          <p:spPr>
            <a:xfrm rot="3857143">
              <a:off x="4552523" y="3436523"/>
              <a:ext cx="274220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Jobbra nyíl 10"/>
            <p:cNvSpPr/>
            <p:nvPr/>
          </p:nvSpPr>
          <p:spPr>
            <a:xfrm rot="3857143">
              <a:off x="4575809" y="3501831"/>
              <a:ext cx="191954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3439106" y="4384316"/>
            <a:ext cx="511841" cy="274220"/>
            <a:chOff x="3489724" y="3555334"/>
            <a:chExt cx="511841" cy="27422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8" name="Jobbra nyíl 27"/>
            <p:cNvSpPr/>
            <p:nvPr/>
          </p:nvSpPr>
          <p:spPr>
            <a:xfrm rot="6942857">
              <a:off x="3608535" y="3436523"/>
              <a:ext cx="274220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Jobbra nyíl 12"/>
            <p:cNvSpPr/>
            <p:nvPr/>
          </p:nvSpPr>
          <p:spPr>
            <a:xfrm rot="17742857">
              <a:off x="3667515" y="3501831"/>
              <a:ext cx="191954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2962653" y="3530703"/>
            <a:ext cx="259248" cy="511841"/>
            <a:chOff x="3013271" y="2701721"/>
            <a:chExt cx="259248" cy="511841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6" name="Jobbra nyíl 25"/>
            <p:cNvSpPr/>
            <p:nvPr/>
          </p:nvSpPr>
          <p:spPr>
            <a:xfrm rot="10028571">
              <a:off x="3013271" y="2701721"/>
              <a:ext cx="259248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Jobbra nyíl 14"/>
            <p:cNvSpPr/>
            <p:nvPr/>
          </p:nvSpPr>
          <p:spPr>
            <a:xfrm rot="20828571">
              <a:off x="3090070" y="2795436"/>
              <a:ext cx="181474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3177298" y="2602223"/>
            <a:ext cx="266096" cy="511841"/>
            <a:chOff x="3227916" y="1773241"/>
            <a:chExt cx="266096" cy="511841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4" name="Jobbra nyíl 23"/>
            <p:cNvSpPr/>
            <p:nvPr/>
          </p:nvSpPr>
          <p:spPr>
            <a:xfrm rot="13114286">
              <a:off x="3227916" y="1773241"/>
              <a:ext cx="266096" cy="51184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Jobbra nyíl 16"/>
            <p:cNvSpPr/>
            <p:nvPr/>
          </p:nvSpPr>
          <p:spPr>
            <a:xfrm rot="23914286">
              <a:off x="3299037" y="1900495"/>
              <a:ext cx="186267" cy="30710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300" kern="1200" dirty="0"/>
            </a:p>
          </p:txBody>
        </p:sp>
      </p:grpSp>
      <p:sp>
        <p:nvSpPr>
          <p:cNvPr id="15" name="Ellipszis 14"/>
          <p:cNvSpPr/>
          <p:nvPr/>
        </p:nvSpPr>
        <p:spPr>
          <a:xfrm>
            <a:off x="992983" y="3098723"/>
            <a:ext cx="1962472" cy="1917622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8000" t="-10000" r="6000" b="-2000"/>
            </a:stretch>
          </a:blipFill>
          <a:ln w="190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sp>
        <p:nvSpPr>
          <p:cNvPr id="12" name="Ellipszis 11"/>
          <p:cNvSpPr/>
          <p:nvPr/>
        </p:nvSpPr>
        <p:spPr>
          <a:xfrm>
            <a:off x="1317208" y="1138639"/>
            <a:ext cx="1962472" cy="1917622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t="6000"/>
            </a:stretch>
          </a:blipFill>
          <a:ln w="19050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dirty="0"/>
          </a:p>
        </p:txBody>
      </p:sp>
      <p:sp>
        <p:nvSpPr>
          <p:cNvPr id="53" name="Dia számának helye 52"/>
          <p:cNvSpPr>
            <a:spLocks noGrp="1"/>
          </p:cNvSpPr>
          <p:nvPr>
            <p:ph type="sldNum" sz="quarter" idx="12"/>
          </p:nvPr>
        </p:nvSpPr>
        <p:spPr>
          <a:xfrm>
            <a:off x="7559145" y="6633332"/>
            <a:ext cx="534363" cy="181436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5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3306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489824382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97913" cy="1096963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b="0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TÉMA INDOKLÁSA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49526740"/>
              </p:ext>
            </p:extLst>
          </p:nvPr>
        </p:nvGraphicFramePr>
        <p:xfrm>
          <a:off x="1187624" y="1972392"/>
          <a:ext cx="612068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Lefelé nyíl 6"/>
          <p:cNvSpPr/>
          <p:nvPr/>
        </p:nvSpPr>
        <p:spPr>
          <a:xfrm>
            <a:off x="4067783" y="5632489"/>
            <a:ext cx="360362" cy="360362"/>
          </a:xfrm>
          <a:prstGeom prst="down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296318" y="6156198"/>
            <a:ext cx="4105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b="1" dirty="0"/>
              <a:t>Alapvető attitűd = tolerancia</a:t>
            </a:r>
          </a:p>
        </p:txBody>
      </p:sp>
      <p:sp>
        <p:nvSpPr>
          <p:cNvPr id="2" name="Lekerekített téglalap 1"/>
          <p:cNvSpPr/>
          <p:nvPr/>
        </p:nvSpPr>
        <p:spPr>
          <a:xfrm>
            <a:off x="323528" y="1652139"/>
            <a:ext cx="2520280" cy="4886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err="1" smtClean="0"/>
              <a:t>Nieto</a:t>
            </a:r>
            <a:r>
              <a:rPr lang="hu-HU" sz="2400" dirty="0" smtClean="0"/>
              <a:t>: 4 szakasz</a:t>
            </a:r>
            <a:endParaRPr lang="hu-HU" sz="2400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>
          <a:xfrm>
            <a:off x="7452320" y="6556248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6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79190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1103393155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Tartalom helye 2"/>
          <p:cNvSpPr>
            <a:spLocks noGrp="1"/>
          </p:cNvSpPr>
          <p:nvPr>
            <p:ph idx="1"/>
          </p:nvPr>
        </p:nvSpPr>
        <p:spPr>
          <a:xfrm>
            <a:off x="203784" y="853555"/>
            <a:ext cx="3528392" cy="500853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hu-HU" altLang="hu-HU" sz="2000" b="1" i="1" dirty="0" smtClean="0"/>
              <a:t>Kiindulópont: identitás</a:t>
            </a:r>
          </a:p>
          <a:p>
            <a:pPr marL="0" indent="0">
              <a:buFontTx/>
              <a:buNone/>
              <a:defRPr/>
            </a:pPr>
            <a:r>
              <a:rPr lang="hu-HU" altLang="hu-HU" sz="2000" b="1" i="1" dirty="0" smtClean="0"/>
              <a:t>3 állítás</a:t>
            </a:r>
          </a:p>
          <a:p>
            <a:pPr marL="0" indent="0">
              <a:buFontTx/>
              <a:buNone/>
              <a:defRPr/>
            </a:pPr>
            <a:endParaRPr lang="hu-HU" altLang="hu-HU" sz="2000" b="1" i="1" dirty="0" smtClean="0"/>
          </a:p>
        </p:txBody>
      </p:sp>
      <p:sp>
        <p:nvSpPr>
          <p:cNvPr id="21508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460512" y="6579328"/>
            <a:ext cx="588336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8D72D1-BCA9-4FDB-8CF6-5B895AD01D7B}" type="slidenum">
              <a:rPr lang="hu-HU" altLang="hu-HU">
                <a:solidFill>
                  <a:schemeClr val="tx2"/>
                </a:solidFill>
              </a:rPr>
              <a:pPr/>
              <a:t>7</a:t>
            </a:fld>
            <a:endParaRPr lang="hu-HU" altLang="hu-HU" dirty="0">
              <a:solidFill>
                <a:schemeClr val="tx2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107" y="91551"/>
            <a:ext cx="8697913" cy="66491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TÁRSADALOMISMERET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3334" t="4406" b="13383"/>
          <a:stretch/>
        </p:blipFill>
        <p:spPr>
          <a:xfrm>
            <a:off x="5973124" y="0"/>
            <a:ext cx="3145034" cy="321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9" cstate="print">
            <a:biLevel thresh="75000"/>
          </a:blip>
          <a:srcRect t="12152" b="17464"/>
          <a:stretch>
            <a:fillRect/>
          </a:stretch>
        </p:blipFill>
        <p:spPr bwMode="auto">
          <a:xfrm>
            <a:off x="55556" y="3244405"/>
            <a:ext cx="3851092" cy="361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6" name="Tartalom helye 2"/>
          <p:cNvSpPr txBox="1">
            <a:spLocks/>
          </p:cNvSpPr>
          <p:nvPr/>
        </p:nvSpPr>
        <p:spPr>
          <a:xfrm>
            <a:off x="235755" y="1620635"/>
            <a:ext cx="6155294" cy="53233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hu-HU" altLang="hu-HU" sz="2000" b="1" i="1" dirty="0" smtClean="0"/>
              <a:t>Kézrajzok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hu-HU" altLang="hu-HU" sz="2000" b="1" i="1" dirty="0" smtClean="0"/>
              <a:t>A medve, aki nem volt az</a:t>
            </a: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lang="hu-HU" altLang="hu-HU" sz="2000" b="1" i="1" dirty="0"/>
              <a:t>Tanulság:„Mindenki, aki hozzánk hasonló: »mi«. Mindenki más: »ők«"</a:t>
            </a:r>
            <a:r>
              <a:rPr lang="hu-HU" altLang="hu-HU" sz="2000" b="1" dirty="0"/>
              <a:t>(</a:t>
            </a:r>
            <a:r>
              <a:rPr lang="hu-HU" altLang="hu-HU" sz="2000" b="1" dirty="0" err="1"/>
              <a:t>Rudyard</a:t>
            </a:r>
            <a:r>
              <a:rPr lang="hu-HU" altLang="hu-HU" sz="2000" b="1" dirty="0"/>
              <a:t> Kipling) </a:t>
            </a:r>
            <a:endParaRPr lang="hu-HU" sz="2000" b="1" dirty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hu-HU" altLang="hu-HU" sz="2000" b="1" i="1" dirty="0" smtClean="0"/>
              <a:t>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10" cstate="print">
            <a:biLevel thresh="75000"/>
          </a:blip>
          <a:srcRect t="4970" r="7904"/>
          <a:stretch/>
        </p:blipFill>
        <p:spPr>
          <a:xfrm>
            <a:off x="4007996" y="3244405"/>
            <a:ext cx="5110162" cy="36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84046703"/>
              </p:ext>
            </p:extLst>
          </p:nvPr>
        </p:nvGraphicFramePr>
        <p:xfrm>
          <a:off x="344764" y="3157088"/>
          <a:ext cx="7326464" cy="3682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Ellipszis 11"/>
          <p:cNvSpPr/>
          <p:nvPr/>
        </p:nvSpPr>
        <p:spPr>
          <a:xfrm>
            <a:off x="3649510" y="1378515"/>
            <a:ext cx="1016569" cy="1016569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000" t="7000" r="2000" b="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892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allAtOnce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93177989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49" y="126385"/>
            <a:ext cx="7239000" cy="710952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hu-HU" altLang="hu-HU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rPr>
              <a:t> </a:t>
            </a:r>
            <a:r>
              <a:rPr lang="hu-HU" altLang="hu-HU" cap="none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TÁRSADALOMISMERET</a:t>
            </a:r>
            <a:endParaRPr lang="hu-HU" altLang="hu-HU" cap="none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7239000" cy="48463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400" dirty="0" smtClean="0"/>
              <a:t>Játék tanulságokkal: sarokjáték, újságon a csapat, orgonasíp, kizárás</a:t>
            </a:r>
          </a:p>
          <a:p>
            <a:pPr>
              <a:lnSpc>
                <a:spcPct val="90000"/>
              </a:lnSpc>
            </a:pPr>
            <a:r>
              <a:rPr lang="hu-HU" altLang="hu-HU" sz="2400" dirty="0" smtClean="0"/>
              <a:t>Gondolkodástérkép</a:t>
            </a:r>
            <a:endParaRPr lang="hu-HU" altLang="hu-HU" sz="2400" dirty="0" smtClean="0">
              <a:solidFill>
                <a:srgbClr val="FF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452320" y="6576253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8</a:t>
            </a:fld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r="1117" b="21945"/>
          <a:stretch/>
        </p:blipFill>
        <p:spPr>
          <a:xfrm>
            <a:off x="317671" y="2284792"/>
            <a:ext cx="7538745" cy="4291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03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58555935"/>
              </p:ext>
            </p:extLst>
          </p:nvPr>
        </p:nvGraphicFramePr>
        <p:xfrm>
          <a:off x="5292080" y="-603448"/>
          <a:ext cx="6768752" cy="813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60648"/>
            <a:ext cx="8112664" cy="484632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hu-HU" altLang="hu-HU" dirty="0" smtClean="0"/>
              <a:t>Tolerancia 		diszkrimináció</a:t>
            </a:r>
            <a:r>
              <a:rPr lang="hu-HU" altLang="hu-HU" dirty="0"/>
              <a:t>, </a:t>
            </a:r>
            <a:r>
              <a:rPr lang="hu-HU" altLang="hu-HU" dirty="0" smtClean="0"/>
              <a:t>rasszizmus</a:t>
            </a:r>
          </a:p>
          <a:p>
            <a:pPr marL="0" indent="0" algn="ctr">
              <a:lnSpc>
                <a:spcPct val="90000"/>
              </a:lnSpc>
              <a:buNone/>
            </a:pPr>
            <a:endParaRPr lang="hu-HU" altLang="hu-HU" dirty="0"/>
          </a:p>
          <a:p>
            <a:pPr marL="0" indent="0" algn="ctr">
              <a:lnSpc>
                <a:spcPct val="90000"/>
              </a:lnSpc>
              <a:buNone/>
            </a:pPr>
            <a:endParaRPr lang="hu-HU" altLang="hu-HU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hu-HU" altLang="hu-HU" dirty="0" smtClean="0">
                <a:solidFill>
                  <a:srgbClr val="0070C0"/>
                </a:solidFill>
              </a:rPr>
              <a:t>Akinek </a:t>
            </a:r>
            <a:r>
              <a:rPr lang="hu-HU" altLang="hu-HU" dirty="0">
                <a:solidFill>
                  <a:srgbClr val="0070C0"/>
                </a:solidFill>
              </a:rPr>
              <a:t>a szeme kék </a:t>
            </a:r>
            <a:r>
              <a:rPr lang="hu-HU" altLang="hu-HU" dirty="0" smtClean="0"/>
              <a:t>/Jane </a:t>
            </a:r>
            <a:r>
              <a:rPr lang="hu-HU" altLang="hu-HU" dirty="0" err="1" smtClean="0"/>
              <a:t>Elliott</a:t>
            </a:r>
            <a:r>
              <a:rPr lang="hu-HU" altLang="hu-HU" dirty="0" smtClean="0"/>
              <a:t> kísérlete</a:t>
            </a:r>
            <a:r>
              <a:rPr lang="hu-HU" altLang="hu-HU" dirty="0"/>
              <a:t>/</a:t>
            </a:r>
          </a:p>
          <a:p>
            <a:endParaRPr lang="hu-HU" dirty="0"/>
          </a:p>
        </p:txBody>
      </p:sp>
      <p:pic>
        <p:nvPicPr>
          <p:cNvPr id="6" name="Picture 5" descr="http://www.trainerstoolchest.com/media/catalog/product/cache/1/image/1200x/040ec09b1e35df139433887a97daa66f/c/l/classdivided.png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1605" t="906" r="2087" b="3856"/>
          <a:stretch/>
        </p:blipFill>
        <p:spPr bwMode="auto">
          <a:xfrm rot="20816493">
            <a:off x="496214" y="2728891"/>
            <a:ext cx="507656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Lefelé nyíl 7"/>
          <p:cNvSpPr/>
          <p:nvPr/>
        </p:nvSpPr>
        <p:spPr>
          <a:xfrm>
            <a:off x="3974774" y="983022"/>
            <a:ext cx="1631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7" descr="https://i.ytimg.com/vi/G8c6IWIAFUI/maxresdefault.jpg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24573" t="7154" r="18089" b="1641"/>
          <a:stretch/>
        </p:blipFill>
        <p:spPr bwMode="auto">
          <a:xfrm rot="525077">
            <a:off x="5224461" y="3300128"/>
            <a:ext cx="354109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>
          <a:xfrm>
            <a:off x="7524328" y="6605119"/>
            <a:ext cx="588336" cy="228600"/>
          </a:xfrm>
        </p:spPr>
        <p:txBody>
          <a:bodyPr/>
          <a:lstStyle/>
          <a:p>
            <a:fld id="{6561A7EC-C26E-4267-85BE-0C68CF0AF3BD}" type="slidenum">
              <a:rPr lang="hu-HU" altLang="hu-HU" smtClean="0"/>
              <a:pPr/>
              <a:t>9</a:t>
            </a:fld>
            <a:endParaRPr lang="hu-HU" altLang="hu-HU" dirty="0"/>
          </a:p>
        </p:txBody>
      </p:sp>
      <p:sp>
        <p:nvSpPr>
          <p:cNvPr id="10" name="Balra-jobbra nyíl 9"/>
          <p:cNvSpPr/>
          <p:nvPr/>
        </p:nvSpPr>
        <p:spPr>
          <a:xfrm>
            <a:off x="2555776" y="404664"/>
            <a:ext cx="601400" cy="12074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ényűző">
  <a:themeElements>
    <a:clrScheme name="Egyéni 11. séma">
      <a:dk1>
        <a:sysClr val="windowText" lastClr="000000"/>
      </a:dk1>
      <a:lt1>
        <a:sysClr val="window" lastClr="FFFFFF"/>
      </a:lt1>
      <a:dk2>
        <a:srgbClr val="0070C0"/>
      </a:dk2>
      <a:lt2>
        <a:srgbClr val="97BAFF"/>
      </a:lt2>
      <a:accent1>
        <a:srgbClr val="0070C0"/>
      </a:accent1>
      <a:accent2>
        <a:srgbClr val="97BAFF"/>
      </a:accent2>
      <a:accent3>
        <a:srgbClr val="FFDE6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</TotalTime>
  <Words>442</Words>
  <Application>Microsoft Office PowerPoint</Application>
  <PresentationFormat>Diavetítés a képernyőre (4:3 oldalarány)</PresentationFormat>
  <Paragraphs>195</Paragraphs>
  <Slides>24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Fényűző</vt:lpstr>
      <vt:lpstr>PowerPoint bemutató</vt:lpstr>
      <vt:lpstr> A PREZENTÁCIÓ MENETE</vt:lpstr>
      <vt:lpstr> SZOKATLAN</vt:lpstr>
      <vt:lpstr> CÉLCSOPORT ÉS IDŐKERET</vt:lpstr>
      <vt:lpstr>PowerPoint bemutató</vt:lpstr>
      <vt:lpstr> A TÉMA INDOKLÁSA</vt:lpstr>
      <vt:lpstr>PowerPoint bemutató</vt:lpstr>
      <vt:lpstr> TÁRSADALOMISMERET</vt:lpstr>
      <vt:lpstr>PowerPoint bemutató</vt:lpstr>
      <vt:lpstr> TÚL AZ ISKOLÁN  /Potyautas, Milgram/</vt:lpstr>
      <vt:lpstr> A POLITIKA HATÁSA   A MINDENNAPI ÉLETRE  /Szerelem papírrepülőn/</vt:lpstr>
      <vt:lpstr> TÖRTÉNELEM  /Zanza.tv, handout/</vt:lpstr>
      <vt:lpstr> A HOLOKAUSZTHOZ VEZETŐ ÚT</vt:lpstr>
      <vt:lpstr> PROJEKTNAP  Történelmi séták a pesti zsidó  negyedben  /Zachor/</vt:lpstr>
      <vt:lpstr> KŐ KÖVÖN /Néprajzi Múzeum/</vt:lpstr>
      <vt:lpstr> A TAPASZTALATOK ÖSSZEGZÉSE</vt:lpstr>
      <vt:lpstr>PowerPoint bemutató</vt:lpstr>
      <vt:lpstr> FELKÉSZÜLÉS A TÁRLATVEZETÉSRE</vt:lpstr>
      <vt:lpstr> </vt:lpstr>
      <vt:lpstr> A MEGNYITÓ</vt:lpstr>
      <vt:lpstr> TÁRLATVEZETÉSEK</vt:lpstr>
      <vt:lpstr> A PROJEKT ZÁRÁSA</vt:lpstr>
      <vt:lpstr> SZÉKELY MAGDA: SÚLYTALANSÁG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Portfólió</dc:title>
  <dc:creator>Lilla</dc:creator>
  <cp:lastModifiedBy>Valika</cp:lastModifiedBy>
  <cp:revision>95</cp:revision>
  <dcterms:created xsi:type="dcterms:W3CDTF">2014-03-25T15:16:04Z</dcterms:created>
  <dcterms:modified xsi:type="dcterms:W3CDTF">2016-12-12T19:00:49Z</dcterms:modified>
</cp:coreProperties>
</file>