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36CA-F9E7-4712-BCED-D55CABC51094}" type="datetimeFigureOut">
              <a:rPr lang="lt-LT" smtClean="0"/>
              <a:t>2023-05-15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AC3B-2056-483D-B263-B822A348675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7606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36CA-F9E7-4712-BCED-D55CABC51094}" type="datetimeFigureOut">
              <a:rPr lang="lt-LT" smtClean="0"/>
              <a:t>2023-05-15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AC3B-2056-483D-B263-B822A348675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216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36CA-F9E7-4712-BCED-D55CABC51094}" type="datetimeFigureOut">
              <a:rPr lang="lt-LT" smtClean="0"/>
              <a:t>2023-05-15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AC3B-2056-483D-B263-B822A348675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8963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36CA-F9E7-4712-BCED-D55CABC51094}" type="datetimeFigureOut">
              <a:rPr lang="lt-LT" smtClean="0"/>
              <a:t>2023-05-15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AC3B-2056-483D-B263-B822A348675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39261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36CA-F9E7-4712-BCED-D55CABC51094}" type="datetimeFigureOut">
              <a:rPr lang="lt-LT" smtClean="0"/>
              <a:t>2023-05-15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AC3B-2056-483D-B263-B822A348675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84714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36CA-F9E7-4712-BCED-D55CABC51094}" type="datetimeFigureOut">
              <a:rPr lang="lt-LT" smtClean="0"/>
              <a:t>2023-05-15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AC3B-2056-483D-B263-B822A348675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6641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36CA-F9E7-4712-BCED-D55CABC51094}" type="datetimeFigureOut">
              <a:rPr lang="lt-LT" smtClean="0"/>
              <a:t>2023-05-15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AC3B-2056-483D-B263-B822A348675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91865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36CA-F9E7-4712-BCED-D55CABC51094}" type="datetimeFigureOut">
              <a:rPr lang="lt-LT" smtClean="0"/>
              <a:t>2023-05-15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AC3B-2056-483D-B263-B822A348675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07440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36CA-F9E7-4712-BCED-D55CABC51094}" type="datetimeFigureOut">
              <a:rPr lang="lt-LT" smtClean="0"/>
              <a:t>2023-05-15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AC3B-2056-483D-B263-B822A348675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244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36CA-F9E7-4712-BCED-D55CABC51094}" type="datetimeFigureOut">
              <a:rPr lang="lt-LT" smtClean="0"/>
              <a:t>2023-05-15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AC3B-2056-483D-B263-B822A348675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4689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36CA-F9E7-4712-BCED-D55CABC51094}" type="datetimeFigureOut">
              <a:rPr lang="lt-LT" smtClean="0"/>
              <a:t>2023-05-15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AC3B-2056-483D-B263-B822A348675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9708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36CA-F9E7-4712-BCED-D55CABC51094}" type="datetimeFigureOut">
              <a:rPr lang="lt-LT" smtClean="0"/>
              <a:t>2023-05-15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AC3B-2056-483D-B263-B822A348675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9719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36CA-F9E7-4712-BCED-D55CABC51094}" type="datetimeFigureOut">
              <a:rPr lang="lt-LT" smtClean="0"/>
              <a:t>2023-05-15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AC3B-2056-483D-B263-B822A348675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5336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36CA-F9E7-4712-BCED-D55CABC51094}" type="datetimeFigureOut">
              <a:rPr lang="lt-LT" smtClean="0"/>
              <a:t>2023-05-15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AC3B-2056-483D-B263-B822A348675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02724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36CA-F9E7-4712-BCED-D55CABC51094}" type="datetimeFigureOut">
              <a:rPr lang="lt-LT" smtClean="0"/>
              <a:t>2023-05-15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AC3B-2056-483D-B263-B822A348675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9220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36CA-F9E7-4712-BCED-D55CABC51094}" type="datetimeFigureOut">
              <a:rPr lang="lt-LT" smtClean="0"/>
              <a:t>2023-05-15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AC3B-2056-483D-B263-B822A348675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4307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23CA36CA-F9E7-4712-BCED-D55CABC51094}" type="datetimeFigureOut">
              <a:rPr lang="lt-LT" smtClean="0"/>
              <a:t>2023-05-15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0EFAC3B-2056-483D-B263-B822A348675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4712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3CA36CA-F9E7-4712-BCED-D55CABC51094}" type="datetimeFigureOut">
              <a:rPr lang="lt-LT" smtClean="0"/>
              <a:t>2023-05-15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0EFAC3B-2056-483D-B263-B822A348675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19385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RANANA MALKOVA – A WORLD DESTROYED A WORLD TO REMEMBER. PRISTATYTAS 6KL ISTORIJOS PAMOKOSE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lt-LT" dirty="0"/>
          </a:p>
          <a:p>
            <a:pPr algn="r"/>
            <a:endParaRPr lang="lt-LT" dirty="0"/>
          </a:p>
          <a:p>
            <a:pPr algn="r"/>
            <a:endParaRPr lang="lt-LT" dirty="0"/>
          </a:p>
          <a:p>
            <a:pPr algn="r"/>
            <a:r>
              <a:rPr lang="en-GB" dirty="0" err="1"/>
              <a:t>Pareng</a:t>
            </a:r>
            <a:r>
              <a:rPr lang="lt-LT" dirty="0"/>
              <a:t>ė: istorijos mokytojas Simonas Jurkštaitis</a:t>
            </a:r>
          </a:p>
        </p:txBody>
      </p:sp>
    </p:spTree>
    <p:extLst>
      <p:ext uri="{BB962C8B-B14F-4D97-AF65-F5344CB8AC3E}">
        <p14:creationId xmlns:p14="http://schemas.microsoft.com/office/powerpoint/2010/main" val="221022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Pamokos tikslas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Išgirsti žmonių istoriją, o ne tik statistiką</a:t>
            </a:r>
          </a:p>
          <a:p>
            <a:r>
              <a:rPr lang="lt-LT" dirty="0"/>
              <a:t>Plačiau sužinoti apie žydų gyvenseną tarpukariu</a:t>
            </a:r>
          </a:p>
          <a:p>
            <a:r>
              <a:rPr lang="lt-LT" dirty="0"/>
              <a:t>Palyginti lietuvių ir žydų gyvensenos ypatumus, skirtumus ir sąlyčio taškus</a:t>
            </a:r>
          </a:p>
          <a:p>
            <a:r>
              <a:rPr lang="lt-LT" dirty="0"/>
              <a:t>Sužinoti kaip buvo vykdomas Holokaustas</a:t>
            </a:r>
          </a:p>
          <a:p>
            <a:r>
              <a:rPr lang="lt-LT" dirty="0"/>
              <a:t>Kaip </a:t>
            </a:r>
            <a:r>
              <a:rPr lang="lt-LT" dirty="0" err="1"/>
              <a:t>Rananai</a:t>
            </a:r>
            <a:r>
              <a:rPr lang="lt-LT" dirty="0"/>
              <a:t> pavyko jo išvengti</a:t>
            </a:r>
          </a:p>
          <a:p>
            <a:r>
              <a:rPr lang="lt-LT" dirty="0"/>
              <a:t>Kaip klostėsi gyvenimas po karo</a:t>
            </a:r>
          </a:p>
        </p:txBody>
      </p:sp>
    </p:spTree>
    <p:extLst>
      <p:ext uri="{BB962C8B-B14F-4D97-AF65-F5344CB8AC3E}">
        <p14:creationId xmlns:p14="http://schemas.microsoft.com/office/powerpoint/2010/main" val="342334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Pamokos planas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Praėjusios pamokos aptarimas</a:t>
            </a:r>
          </a:p>
          <a:p>
            <a:r>
              <a:rPr lang="lt-LT" dirty="0"/>
              <a:t>Antrojo pasaulinio karo pakartojimas</a:t>
            </a:r>
          </a:p>
          <a:p>
            <a:r>
              <a:rPr lang="lt-LT" dirty="0"/>
              <a:t>Filmo pristatymas ir peržiūra</a:t>
            </a:r>
          </a:p>
          <a:p>
            <a:r>
              <a:rPr lang="lt-LT" dirty="0"/>
              <a:t>Pristatyti kitą istoriją: J. </a:t>
            </a:r>
            <a:r>
              <a:rPr lang="lt-LT" dirty="0" err="1"/>
              <a:t>Beileso</a:t>
            </a:r>
            <a:r>
              <a:rPr lang="lt-LT" dirty="0"/>
              <a:t> knyga „</a:t>
            </a:r>
            <a:r>
              <a:rPr lang="lt-LT" dirty="0" err="1"/>
              <a:t>Judkė</a:t>
            </a:r>
            <a:r>
              <a:rPr lang="lt-LT" dirty="0"/>
              <a:t>“</a:t>
            </a:r>
          </a:p>
          <a:p>
            <a:r>
              <a:rPr lang="lt-LT" dirty="0"/>
              <a:t>Diskusija apie tai, ką pamatė naujo, kas buvo netikėta</a:t>
            </a:r>
          </a:p>
          <a:p>
            <a:r>
              <a:rPr lang="lt-LT" dirty="0"/>
              <a:t>Kokia filmo esmė</a:t>
            </a:r>
          </a:p>
          <a:p>
            <a:r>
              <a:rPr lang="lt-LT" dirty="0"/>
              <a:t>Savo minčių apie Holokaustą ir Rananos istoriją aprašymas</a:t>
            </a:r>
          </a:p>
        </p:txBody>
      </p:sp>
    </p:spTree>
    <p:extLst>
      <p:ext uri="{BB962C8B-B14F-4D97-AF65-F5344CB8AC3E}">
        <p14:creationId xmlns:p14="http://schemas.microsoft.com/office/powerpoint/2010/main" val="305273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56127" cy="6858000"/>
          </a:xfrm>
        </p:spPr>
      </p:pic>
    </p:spTree>
    <p:extLst>
      <p:ext uri="{BB962C8B-B14F-4D97-AF65-F5344CB8AC3E}">
        <p14:creationId xmlns:p14="http://schemas.microsoft.com/office/powerpoint/2010/main" val="189046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Diskusija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Diskutavome apie tarpukario žmonių gyvenseną</a:t>
            </a:r>
          </a:p>
          <a:p>
            <a:r>
              <a:rPr lang="lt-LT" dirty="0"/>
              <a:t>Ugdymą, lyginome uniformas ir koks yra jų poreikis (mokinių iškelta tema)</a:t>
            </a:r>
          </a:p>
          <a:p>
            <a:r>
              <a:rPr lang="lt-LT" dirty="0"/>
              <a:t>Antrojo pasaulinio karo baisumus ir pabėgėlius</a:t>
            </a:r>
          </a:p>
          <a:p>
            <a:r>
              <a:rPr lang="lt-LT" dirty="0"/>
              <a:t>Holokaustą, jo ištakas, padarinius</a:t>
            </a:r>
          </a:p>
          <a:p>
            <a:r>
              <a:rPr lang="lt-LT" dirty="0"/>
              <a:t>Kalbėjomės kas jį išprovokavo, kokios buvo pasekmės, kaip žmonėms pavyko jį išgyventi, lyginome Judelio ir Rananos istorijas</a:t>
            </a:r>
          </a:p>
        </p:txBody>
      </p:sp>
    </p:spTree>
    <p:extLst>
      <p:ext uri="{BB962C8B-B14F-4D97-AF65-F5344CB8AC3E}">
        <p14:creationId xmlns:p14="http://schemas.microsoft.com/office/powerpoint/2010/main" val="149396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Mokinių mintys po filmo ir diskusijos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dirty="0"/>
              <a:t>Filmas buvo įdomus ir liūdnas</a:t>
            </a:r>
          </a:p>
          <a:p>
            <a:r>
              <a:rPr lang="lt-LT" dirty="0"/>
              <a:t>Gaila tos šeimos, bet smagu girdėti, kad </a:t>
            </a:r>
            <a:r>
              <a:rPr lang="lt-LT" dirty="0" err="1"/>
              <a:t>Rananą</a:t>
            </a:r>
            <a:r>
              <a:rPr lang="lt-LT" dirty="0"/>
              <a:t> priėmė Strimaičiai</a:t>
            </a:r>
          </a:p>
          <a:p>
            <a:r>
              <a:rPr lang="lt-LT" dirty="0"/>
              <a:t>Šiaip filmas mane „</a:t>
            </a:r>
            <a:r>
              <a:rPr lang="lt-LT" dirty="0" err="1"/>
              <a:t>biški</a:t>
            </a:r>
            <a:r>
              <a:rPr lang="lt-LT" dirty="0"/>
              <a:t>“ sugraudino</a:t>
            </a:r>
          </a:p>
          <a:p>
            <a:r>
              <a:rPr lang="lt-LT" dirty="0"/>
              <a:t>Labai gaila, norėtųsi ir dabar daugiau tokių draugiškų šeimų, kaip Strimaičiai</a:t>
            </a:r>
          </a:p>
          <a:p>
            <a:r>
              <a:rPr lang="lt-LT" dirty="0"/>
              <a:t>Aš apie šią istoriją manau, kad tai buvo „</a:t>
            </a:r>
            <a:r>
              <a:rPr lang="lt-LT" dirty="0" err="1"/>
              <a:t>pravalas</a:t>
            </a:r>
            <a:r>
              <a:rPr lang="lt-LT" dirty="0"/>
              <a:t>“, nes žydus žudė dėl to, kad jie buvo protingesni, o Strimaičiais didžiuojuosi, jie pasielgė labai protingai ir neišsigando</a:t>
            </a:r>
          </a:p>
          <a:p>
            <a:r>
              <a:rPr lang="lt-LT" dirty="0"/>
              <a:t>Filmas patiko, nes buvo pasakojama pačio žmogaus kuris viską matė, viską girdėjo, tai buvo labai įdomu</a:t>
            </a:r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2645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Vienas iš komentarų: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41413" y="2667000"/>
            <a:ext cx="9905998" cy="4030014"/>
          </a:xfrm>
        </p:spPr>
      </p:pic>
    </p:spTree>
    <p:extLst>
      <p:ext uri="{BB962C8B-B14F-4D97-AF65-F5344CB8AC3E}">
        <p14:creationId xmlns:p14="http://schemas.microsoft.com/office/powerpoint/2010/main" val="285256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73</TotalTime>
  <Words>261</Words>
  <Application>Microsoft Office PowerPoint</Application>
  <PresentationFormat>Plačiaekranė</PresentationFormat>
  <Paragraphs>34</Paragraphs>
  <Slides>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Mesh</vt:lpstr>
      <vt:lpstr>RANANA MALKOVA – A WORLD DESTROYED A WORLD TO REMEMBER. PRISTATYTAS 6KL ISTORIJOS PAMOKOSE</vt:lpstr>
      <vt:lpstr>Pamokos tikslas</vt:lpstr>
      <vt:lpstr>Pamokos planas</vt:lpstr>
      <vt:lpstr>„PowerPoint“ pateiktis</vt:lpstr>
      <vt:lpstr>Diskusija</vt:lpstr>
      <vt:lpstr>Mokinių mintys po filmo ir diskusijos</vt:lpstr>
      <vt:lpstr>Vienas iš komentarų: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RAHNANA MALKOVA – A WORLD DESTROYED A WORLD TO REMEMBER. PRISTATYTAS 6KL ISTORIJOS PAMOKOSE</dc:title>
  <dc:creator>Simonas Jurkštaitis</dc:creator>
  <cp:lastModifiedBy>Gintarė Liorančaitė</cp:lastModifiedBy>
  <cp:revision>9</cp:revision>
  <dcterms:created xsi:type="dcterms:W3CDTF">2017-06-15T10:31:31Z</dcterms:created>
  <dcterms:modified xsi:type="dcterms:W3CDTF">2023-05-15T14:52:38Z</dcterms:modified>
</cp:coreProperties>
</file>