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66" r:id="rId3"/>
    <p:sldId id="267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D4E47D6-89AC-45BB-BB39-778575D9B2D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r="309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2A64BD-E412-4BCF-8B65-7E7E6A20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David Albahari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A79CA-738B-4475-A329-CB835A901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1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 March 1948 in Peć (Peja), then PR Serbia, FPR Yugoslavia.</a:t>
            </a:r>
            <a:endParaRPr lang="sr-Latn-RS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1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Died</a:t>
            </a: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30 July 2023 in Belgrade, Serbia, at age 75.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sr-Latn-RS" sz="1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Sephardic Jewish</a:t>
            </a: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father and </a:t>
            </a:r>
            <a:r>
              <a:rPr lang="sr-Latn-RS" sz="1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Serbian</a:t>
            </a: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mother, with family survivor experiences from the Holocaust.</a:t>
            </a:r>
            <a:endParaRPr lang="sr-Latn-RS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Graduated in English language and literature from the </a:t>
            </a:r>
            <a:r>
              <a:rPr lang="sr-Latn-RS" sz="1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Belgrade Faculty of Philology</a:t>
            </a: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sr-Latn-RS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BE898-889C-49FB-BE65-79103C51B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2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487CEDA-8D36-4F1B-9915-CB3D999E2149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r="10561"/>
          <a:stretch>
            <a:fillRect/>
          </a:stretch>
        </p:blipFill>
        <p:spPr>
          <a:xfrm>
            <a:off x="0" y="1"/>
            <a:ext cx="4324827" cy="46101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024F0A-D268-4BE6-A540-C9B7BEC3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David Albahari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B7DA1-EE87-4E4B-A54F-EF0F13918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75" y="1825625"/>
            <a:ext cx="6257925" cy="4351338"/>
          </a:xfrm>
        </p:spPr>
        <p:txBody>
          <a:bodyPr>
            <a:normAutofit/>
          </a:bodyPr>
          <a:lstStyle/>
          <a:p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Known for blending </a:t>
            </a:r>
            <a:r>
              <a:rPr lang="sr-Latn-RS" sz="1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postmodern experimentation</a:t>
            </a: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sr-Latn-RS" sz="1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post-conflict realism</a:t>
            </a: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addressing exile, family history, trauma, and identity .</a:t>
            </a:r>
          </a:p>
          <a:p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Authored 13+ novels, 11+ short story collections, essays, children’s books, and poetry</a:t>
            </a:r>
          </a:p>
          <a:p>
            <a:endParaRPr lang="sr-Latn-RS" sz="18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sz="1800" b="1" dirty="0">
                <a:solidFill>
                  <a:srgbClr val="FFFFFF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📚</a:t>
            </a:r>
            <a:r>
              <a:rPr lang="sr-Latn-RS" sz="1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Notable Works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sr-Latn-RS" sz="18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Bait</a:t>
            </a: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(Mamac, 1996) – novel exploring family, memory, the Holocaust</a:t>
            </a:r>
            <a:r>
              <a:rPr lang="sr-Latn-RS" sz="18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sr-Latn-RS" sz="18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Snow Man</a:t>
            </a: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(Snežni čovek, 1995); </a:t>
            </a:r>
            <a:r>
              <a:rPr lang="sr-Latn-RS" sz="18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Götz and Meyer</a:t>
            </a: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(1998); </a:t>
            </a:r>
            <a:r>
              <a:rPr lang="sr-Latn-RS" sz="18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Leeches</a:t>
            </a: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(2005); </a:t>
            </a:r>
            <a:r>
              <a:rPr lang="sr-Latn-RS" sz="18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Checkpoint</a:t>
            </a: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(2011) – all translated into English.</a:t>
            </a:r>
            <a:endParaRPr lang="sr-Latn-RS" sz="180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sr-Latn-RS" sz="18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 Are Something Else</a:t>
            </a:r>
            <a: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English short story anthology. </a:t>
            </a:r>
            <a:endParaRPr lang="sr-Latn-RS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4CC97-3126-4722-90A2-6A8740094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6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2314-AB32-46F0-82F2-45A6AB47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4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Götz and Meyer: Tasks</a:t>
            </a:r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56CFF-D478-4ED8-B2AA-24F760F371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Form the international group up to 6 participants</a:t>
            </a:r>
          </a:p>
          <a:p>
            <a:r>
              <a:rPr lang="sr-Latn-RS" dirty="0"/>
              <a:t>Every group will be given different extract from the novel </a:t>
            </a:r>
            <a:r>
              <a:rPr lang="sr-Latn-RS" sz="20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Götz and Meyer</a:t>
            </a:r>
          </a:p>
          <a:p>
            <a:r>
              <a:rPr lang="sr-Latn-R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given extract</a:t>
            </a:r>
          </a:p>
          <a:p>
            <a:r>
              <a:rPr lang="sr-Latn-R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group, discuss the questions on the next slide </a:t>
            </a:r>
          </a:p>
          <a:p>
            <a:endParaRPr lang="sr-Latn-R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14E0C-5939-4800-A30B-836E59C67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37642DC-A2C1-43FC-A5B4-3492FF4726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8721"/>
            <a:ext cx="5181600" cy="2339245"/>
          </a:xfrm>
        </p:spPr>
      </p:pic>
    </p:spTree>
    <p:extLst>
      <p:ext uri="{BB962C8B-B14F-4D97-AF65-F5344CB8AC3E}">
        <p14:creationId xmlns:p14="http://schemas.microsoft.com/office/powerpoint/2010/main" val="418726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8452-E95A-4365-957D-5B1C57E9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„Gotz and Meyer“ by David Albahari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3665D7-1B97-469C-9EC3-171C4E8AF2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143125"/>
            <a:ext cx="2214463" cy="340121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7DB31-601C-4D97-BD87-4F501154D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3300" y="1876425"/>
            <a:ext cx="7810500" cy="4300538"/>
          </a:xfrm>
        </p:spPr>
        <p:txBody>
          <a:bodyPr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r-Latn-RS" sz="1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emotions or thoughts did this extract evoke in you, and how does the narrator’s voice influence your response?</a:t>
            </a:r>
            <a:b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how Albahari uses calm, detached narration to describe deeply traumatic events. Why might he have chosen this approach?</a:t>
            </a:r>
            <a:endParaRPr lang="sr-Latn-RS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r-Latn-RS" sz="1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this passage help us understand the mechanisms and consequences of systematic violence and memory—or the lack of it—in our societies?</a:t>
            </a:r>
            <a:b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this suggest about the way history is remembered, forgotten, or silenced—especially in relation to places like the Old Fairground?</a:t>
            </a:r>
            <a:endParaRPr lang="sr-Latn-RS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r-Latn-RS" sz="1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you imagine using this extract in your classroom? If so, how would you frame it for your students, and what learning objectives would you want to achieve?</a:t>
            </a:r>
            <a:br>
              <a:rPr lang="sr-Latn-R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 you pair it with local history, literature, personal testimonies, or visual materials? What challenges do you anticipate, and how might students respond?</a:t>
            </a:r>
            <a:endParaRPr lang="sr-Latn-RS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9C3FD-11FF-4FC0-9747-D7B97FCD97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31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7543618_win32_fixed.potx" id="{ADAA76EA-DF5A-4461-9F55-FB2239CA5BEE}" vid="{736839AE-787B-453A-8CE5-01202B88CD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32</TotalTime>
  <Words>379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Segoe UI Emoji</vt:lpstr>
      <vt:lpstr>Symbol</vt:lpstr>
      <vt:lpstr>Times New Roman</vt:lpstr>
      <vt:lpstr>Wingdings</vt:lpstr>
      <vt:lpstr>Office Theme</vt:lpstr>
      <vt:lpstr>David Albahari</vt:lpstr>
      <vt:lpstr>David Albahari</vt:lpstr>
      <vt:lpstr>Götz and Meyer: Tasks</vt:lpstr>
      <vt:lpstr>„Gotz and Meyer“ by David Albahari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Albahari</dc:title>
  <dc:creator>Jelena</dc:creator>
  <cp:lastModifiedBy>Jelena</cp:lastModifiedBy>
  <cp:revision>2</cp:revision>
  <dcterms:created xsi:type="dcterms:W3CDTF">2025-07-15T04:54:35Z</dcterms:created>
  <dcterms:modified xsi:type="dcterms:W3CDTF">2025-08-15T13:31:28Z</dcterms:modified>
</cp:coreProperties>
</file>