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70" r:id="rId2"/>
    <p:sldMasterId id="2147483758" r:id="rId3"/>
  </p:sldMasterIdLst>
  <p:notesMasterIdLst>
    <p:notesMasterId r:id="rId12"/>
  </p:notesMasterIdLst>
  <p:handoutMasterIdLst>
    <p:handoutMasterId r:id="rId13"/>
  </p:handoutMasterIdLst>
  <p:sldIdLst>
    <p:sldId id="256" r:id="rId4"/>
    <p:sldId id="321" r:id="rId5"/>
    <p:sldId id="322" r:id="rId6"/>
    <p:sldId id="329" r:id="rId7"/>
    <p:sldId id="330" r:id="rId8"/>
    <p:sldId id="323" r:id="rId9"/>
    <p:sldId id="331" r:id="rId10"/>
    <p:sldId id="304" r:id="rId1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3"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3126"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DA55D6EE-564F-4B9D-B75F-FFB8F11451A6}" type="datetimeFigureOut">
              <a:rPr lang="en-US" smtClean="0"/>
              <a:pPr/>
              <a:t>7/14/2025</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6859B9ED-46B3-42F3-9E61-90B2A88B1CF8}" type="slidenum">
              <a:rPr lang="en-US" smtClean="0"/>
              <a:pPr/>
              <a:t>‹#›</a:t>
            </a:fld>
            <a:endParaRPr lang="en-US"/>
          </a:p>
        </p:txBody>
      </p:sp>
    </p:spTree>
    <p:extLst>
      <p:ext uri="{BB962C8B-B14F-4D97-AF65-F5344CB8AC3E}">
        <p14:creationId xmlns:p14="http://schemas.microsoft.com/office/powerpoint/2010/main" val="132158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1FB18971-4AA0-440F-9E7E-8EE836BEAE38}" type="datetimeFigureOut">
              <a:rPr lang="en-US" smtClean="0"/>
              <a:pPr/>
              <a:t>7/14/2025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E5E331F3-AB2F-4C81-8AF4-D8A0C38EEAA5}" type="slidenum">
              <a:rPr lang="en-US" smtClean="0"/>
              <a:pPr/>
              <a:t>‹#›</a:t>
            </a:fld>
            <a:endParaRPr lang="en-US"/>
          </a:p>
        </p:txBody>
      </p:sp>
    </p:spTree>
    <p:extLst>
      <p:ext uri="{BB962C8B-B14F-4D97-AF65-F5344CB8AC3E}">
        <p14:creationId xmlns:p14="http://schemas.microsoft.com/office/powerpoint/2010/main" val="160431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331F3-AB2F-4C81-8AF4-D8A0C38EEAA5}" type="slidenum">
              <a:rPr lang="en-US" smtClean="0"/>
              <a:pPr/>
              <a:t>1</a:t>
            </a:fld>
            <a:endParaRPr lang="en-US"/>
          </a:p>
        </p:txBody>
      </p:sp>
    </p:spTree>
    <p:extLst>
      <p:ext uri="{BB962C8B-B14F-4D97-AF65-F5344CB8AC3E}">
        <p14:creationId xmlns:p14="http://schemas.microsoft.com/office/powerpoint/2010/main" val="352992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fld id="{58C626B0-12D9-4836-951D-3825E0CFADF5}" type="datetime1">
              <a:rPr lang="en-US" smtClean="0"/>
              <a:pPr/>
              <a:t>7/14/2025</a:t>
            </a:fld>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CCC2D1-64FF-4731-95A9-C39B232F7431}" type="slidenum">
              <a:rPr lang="en-US" smtClean="0"/>
              <a:pPr/>
              <a:t>‹#›</a:t>
            </a:fld>
            <a:endParaRPr lang="en-US"/>
          </a:p>
        </p:txBody>
      </p:sp>
      <p:sp>
        <p:nvSpPr>
          <p:cNvPr id="13" name="Footer Placeholder 21"/>
          <p:cNvSpPr>
            <a:spLocks noGrp="1"/>
          </p:cNvSpPr>
          <p:nvPr>
            <p:ph type="ftr" sz="quarter" idx="3"/>
          </p:nvPr>
        </p:nvSpPr>
        <p:spPr>
          <a:xfrm>
            <a:off x="152400" y="6400800"/>
            <a:ext cx="1524000" cy="365125"/>
          </a:xfrm>
          <a:prstGeom prst="rect">
            <a:avLst/>
          </a:prstGeom>
        </p:spPr>
        <p:txBody>
          <a:bodyPr vert="horz" anchor="b"/>
          <a:lstStyle>
            <a:lvl1pPr algn="l" eaLnBrk="1" latinLnBrk="0" hangingPunct="1">
              <a:defRPr kumimoji="0" sz="1200" i="0">
                <a:solidFill>
                  <a:schemeClr val="accent1">
                    <a:lumMod val="75000"/>
                  </a:schemeClr>
                </a:solidFill>
                <a:effectLst/>
              </a:defRPr>
            </a:lvl1pPr>
            <a:extLst/>
          </a:lstStyle>
          <a:p>
            <a:r>
              <a:rPr lang="en-US" dirty="0"/>
              <a:t>www.zuov.gov.rs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106269-F8AF-4F8F-B26F-10DBF75AD50C}" type="datetime1">
              <a:rPr lang="en-US" smtClean="0"/>
              <a:pPr/>
              <a:t>7/14/2025</a:t>
            </a:fld>
            <a:endParaRPr lang="en-US"/>
          </a:p>
        </p:txBody>
      </p:sp>
      <p:sp>
        <p:nvSpPr>
          <p:cNvPr id="5" name="Footer Placeholder 4"/>
          <p:cNvSpPr>
            <a:spLocks noGrp="1"/>
          </p:cNvSpPr>
          <p:nvPr>
            <p:ph type="ftr" sz="quarter" idx="11"/>
          </p:nvPr>
        </p:nvSpPr>
        <p:spPr/>
        <p:txBody>
          <a:bodyPr/>
          <a:lstStyle/>
          <a:p>
            <a:r>
              <a:rPr lang="en-US" dirty="0"/>
              <a:t>www.zuov.gov.rs</a:t>
            </a:r>
          </a:p>
        </p:txBody>
      </p:sp>
      <p:sp>
        <p:nvSpPr>
          <p:cNvPr id="6" name="Slide Number Placeholder 5"/>
          <p:cNvSpPr>
            <a:spLocks noGrp="1"/>
          </p:cNvSpPr>
          <p:nvPr>
            <p:ph type="sldNum" sz="quarter" idx="12"/>
          </p:nvPr>
        </p:nvSpPr>
        <p:spPr/>
        <p:txBody>
          <a:bodyPr/>
          <a:lstStyle/>
          <a:p>
            <a:fld id="{4CCCC2D1-64FF-4731-95A9-C39B232F74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762000"/>
            <a:ext cx="1777470" cy="5105401"/>
          </a:xfrm>
        </p:spPr>
        <p:txBody>
          <a:bodyPr vert="eaVert"/>
          <a:lstStyle/>
          <a:p>
            <a:r>
              <a:rPr kumimoji="0" lang="en-US" dirty="0"/>
              <a:t>Click to edit Master title style</a:t>
            </a:r>
          </a:p>
        </p:txBody>
      </p:sp>
      <p:sp>
        <p:nvSpPr>
          <p:cNvPr id="3" name="Vertical Text Placeholder 2"/>
          <p:cNvSpPr>
            <a:spLocks noGrp="1"/>
          </p:cNvSpPr>
          <p:nvPr>
            <p:ph type="body" orient="vert" idx="1"/>
          </p:nvPr>
        </p:nvSpPr>
        <p:spPr>
          <a:xfrm>
            <a:off x="457200" y="761999"/>
            <a:ext cx="6324600" cy="51054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AC8B5A-FDC4-4F44-97C5-59082ABE9207}" type="datetime1">
              <a:rPr lang="en-US" smtClean="0"/>
              <a:pPr/>
              <a:t>7/14/2025</a:t>
            </a:fld>
            <a:endParaRPr lang="en-US"/>
          </a:p>
        </p:txBody>
      </p:sp>
      <p:sp>
        <p:nvSpPr>
          <p:cNvPr id="5" name="Footer Placeholder 4"/>
          <p:cNvSpPr>
            <a:spLocks noGrp="1"/>
          </p:cNvSpPr>
          <p:nvPr>
            <p:ph type="ftr" sz="quarter" idx="11"/>
          </p:nvPr>
        </p:nvSpPr>
        <p:spPr/>
        <p:txBody>
          <a:bodyPr/>
          <a:lstStyle/>
          <a:p>
            <a:r>
              <a:rPr lang="en-US" dirty="0"/>
              <a:t>www.zuov.gov.rs</a:t>
            </a:r>
          </a:p>
        </p:txBody>
      </p:sp>
      <p:sp>
        <p:nvSpPr>
          <p:cNvPr id="6" name="Slide Number Placeholder 5"/>
          <p:cNvSpPr>
            <a:spLocks noGrp="1"/>
          </p:cNvSpPr>
          <p:nvPr>
            <p:ph type="sldNum" sz="quarter" idx="12"/>
          </p:nvPr>
        </p:nvSpPr>
        <p:spPr/>
        <p:txBody>
          <a:bodyPr/>
          <a:lstStyle/>
          <a:p>
            <a:fld id="{4CCCC2D1-64FF-4731-95A9-C39B232F74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4589D3-3F37-498F-834B-36EB6675B6D3}" type="datetime1">
              <a:rPr lang="en-US" smtClean="0"/>
              <a:pPr/>
              <a:t>7/14/2025</a:t>
            </a:fld>
            <a:endParaRPr lang="en-US" dirty="0"/>
          </a:p>
        </p:txBody>
      </p:sp>
      <p:sp>
        <p:nvSpPr>
          <p:cNvPr id="4" name="Slide Number Placeholder 3"/>
          <p:cNvSpPr>
            <a:spLocks noGrp="1"/>
          </p:cNvSpPr>
          <p:nvPr>
            <p:ph type="sldNum" sz="quarter" idx="11"/>
          </p:nvPr>
        </p:nvSpPr>
        <p:spPr/>
        <p:txBody>
          <a:bodyPr/>
          <a:lstStyle/>
          <a:p>
            <a:fld id="{4CCCC2D1-64FF-4731-95A9-C39B232F7431}" type="slidenum">
              <a:rPr lang="en-US" smtClean="0"/>
              <a:pPr/>
              <a:t>‹#›</a:t>
            </a:fld>
            <a:endParaRPr lang="en-US"/>
          </a:p>
        </p:txBody>
      </p:sp>
      <p:sp>
        <p:nvSpPr>
          <p:cNvPr id="5" name="Footer Placeholder 4"/>
          <p:cNvSpPr>
            <a:spLocks noGrp="1"/>
          </p:cNvSpPr>
          <p:nvPr>
            <p:ph type="ftr" sz="quarter" idx="12"/>
          </p:nvPr>
        </p:nvSpPr>
        <p:spPr/>
        <p:txBody>
          <a:bodyPr/>
          <a:lstStyle/>
          <a:p>
            <a:r>
              <a:rPr lang="en-US"/>
              <a:t>www.zuov.gov.rs</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6E6A48-5BAB-4CED-9B31-EEA8A3B9C102}"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6E6A48-5BAB-4CED-9B31-EEA8A3B9C102}"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6E6A48-5BAB-4CED-9B31-EEA8A3B9C102}"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6E6A48-5BAB-4CED-9B31-EEA8A3B9C102}"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6E6A48-5BAB-4CED-9B31-EEA8A3B9C102}" type="datetimeFigureOut">
              <a:rPr lang="en-US" smtClean="0"/>
              <a:pPr/>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6E6A48-5BAB-4CED-9B31-EEA8A3B9C102}" type="datetimeFigureOut">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E6A48-5BAB-4CED-9B31-EEA8A3B9C102}" type="datetimeFigureOut">
              <a:rPr lang="en-US" smtClean="0"/>
              <a:pPr/>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91AAFC-2865-4510-8D33-D0E1FC76B1A5}" type="datetime1">
              <a:rPr lang="en-US" smtClean="0"/>
              <a:pPr/>
              <a:t>7/14/2025</a:t>
            </a:fld>
            <a:endParaRPr lang="en-US"/>
          </a:p>
        </p:txBody>
      </p:sp>
      <p:sp>
        <p:nvSpPr>
          <p:cNvPr id="5" name="Footer Placeholder 4"/>
          <p:cNvSpPr>
            <a:spLocks noGrp="1"/>
          </p:cNvSpPr>
          <p:nvPr>
            <p:ph type="ftr" sz="quarter" idx="11"/>
          </p:nvPr>
        </p:nvSpPr>
        <p:spPr/>
        <p:txBody>
          <a:bodyPr/>
          <a:lstStyle/>
          <a:p>
            <a:r>
              <a:rPr lang="en-US" dirty="0"/>
              <a:t>www.zuov.gov.rs</a:t>
            </a:r>
          </a:p>
        </p:txBody>
      </p:sp>
      <p:sp>
        <p:nvSpPr>
          <p:cNvPr id="6" name="Slide Number Placeholder 5"/>
          <p:cNvSpPr>
            <a:spLocks noGrp="1"/>
          </p:cNvSpPr>
          <p:nvPr>
            <p:ph type="sldNum" sz="quarter" idx="12"/>
          </p:nvPr>
        </p:nvSpPr>
        <p:spPr/>
        <p:txBody>
          <a:bodyPr/>
          <a:lstStyle/>
          <a:p>
            <a:fld id="{4CCCC2D1-64FF-4731-95A9-C39B232F7431}"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6E6A48-5BAB-4CED-9B31-EEA8A3B9C102}"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6E6A48-5BAB-4CED-9B31-EEA8A3B9C102}"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6E6A48-5BAB-4CED-9B31-EEA8A3B9C102}"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6E6A48-5BAB-4CED-9B31-EEA8A3B9C102}"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BEEE4-CAE0-4B2A-8634-0F5FF8FA8300}"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6EDAE9-D6DE-4944-8F14-60A1228A4514}"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EDAE9-D6DE-4944-8F14-60A1228A4514}"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EDAE9-D6DE-4944-8F14-60A1228A4514}"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EDAE9-D6DE-4944-8F14-60A1228A4514}"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EDAE9-D6DE-4944-8F14-60A1228A4514}" type="datetimeFigureOut">
              <a:rPr lang="en-US" smtClean="0"/>
              <a:pPr/>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EDAE9-D6DE-4944-8F14-60A1228A4514}" type="datetimeFigureOut">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2AA0CF3-7044-4F8C-9588-01DEEE35FF3B}" type="datetime1">
              <a:rPr lang="en-US" smtClean="0"/>
              <a:pPr/>
              <a:t>7/14/2025</a:t>
            </a:fld>
            <a:endParaRPr lang="en-US"/>
          </a:p>
        </p:txBody>
      </p:sp>
      <p:sp>
        <p:nvSpPr>
          <p:cNvPr id="5" name="Footer Placeholder 4"/>
          <p:cNvSpPr>
            <a:spLocks noGrp="1"/>
          </p:cNvSpPr>
          <p:nvPr>
            <p:ph type="ftr" sz="quarter" idx="11"/>
          </p:nvPr>
        </p:nvSpPr>
        <p:spPr/>
        <p:txBody>
          <a:bodyPr/>
          <a:lstStyle/>
          <a:p>
            <a:r>
              <a:rPr lang="en-US" dirty="0"/>
              <a:t>www.zuov.gov.rs</a:t>
            </a:r>
          </a:p>
        </p:txBody>
      </p:sp>
      <p:sp>
        <p:nvSpPr>
          <p:cNvPr id="6" name="Slide Number Placeholder 5"/>
          <p:cNvSpPr>
            <a:spLocks noGrp="1"/>
          </p:cNvSpPr>
          <p:nvPr>
            <p:ph type="sldNum" sz="quarter" idx="12"/>
          </p:nvPr>
        </p:nvSpPr>
        <p:spPr/>
        <p:txBody>
          <a:bodyPr/>
          <a:lstStyle/>
          <a:p>
            <a:fld id="{4CCCC2D1-64FF-4731-95A9-C39B232F743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EDAE9-D6DE-4944-8F14-60A1228A4514}" type="datetimeFigureOut">
              <a:rPr lang="en-US" smtClean="0"/>
              <a:pPr/>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EDAE9-D6DE-4944-8F14-60A1228A4514}"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EDAE9-D6DE-4944-8F14-60A1228A4514}"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EDAE9-D6DE-4944-8F14-60A1228A4514}"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EDAE9-D6DE-4944-8F14-60A1228A4514}"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AFA63-0369-494B-9C50-CCD7B56B5E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60E4C0-0958-43F4-AAD0-5220185F1580}" type="datetime1">
              <a:rPr lang="en-US" smtClean="0"/>
              <a:pPr/>
              <a:t>7/14/2025</a:t>
            </a:fld>
            <a:endParaRPr lang="en-US"/>
          </a:p>
        </p:txBody>
      </p:sp>
      <p:sp>
        <p:nvSpPr>
          <p:cNvPr id="6" name="Footer Placeholder 5"/>
          <p:cNvSpPr>
            <a:spLocks noGrp="1"/>
          </p:cNvSpPr>
          <p:nvPr>
            <p:ph type="ftr" sz="quarter" idx="11"/>
          </p:nvPr>
        </p:nvSpPr>
        <p:spPr/>
        <p:txBody>
          <a:bodyPr/>
          <a:lstStyle/>
          <a:p>
            <a:r>
              <a:rPr lang="en-US" dirty="0"/>
              <a:t>www.zuov.gov.rs</a:t>
            </a:r>
          </a:p>
        </p:txBody>
      </p:sp>
      <p:sp>
        <p:nvSpPr>
          <p:cNvPr id="7" name="Slide Number Placeholder 6"/>
          <p:cNvSpPr>
            <a:spLocks noGrp="1"/>
          </p:cNvSpPr>
          <p:nvPr>
            <p:ph type="sldNum" sz="quarter" idx="12"/>
          </p:nvPr>
        </p:nvSpPr>
        <p:spPr/>
        <p:txBody>
          <a:bodyPr/>
          <a:lstStyle/>
          <a:p>
            <a:fld id="{4CCCC2D1-64FF-4731-95A9-C39B232F7431}"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E97BB04-9ACA-4FDA-A661-63398028B941}" type="datetime1">
              <a:rPr lang="en-US" smtClean="0"/>
              <a:pPr/>
              <a:t>7/14/2025</a:t>
            </a:fld>
            <a:endParaRPr lang="en-US"/>
          </a:p>
        </p:txBody>
      </p:sp>
      <p:sp>
        <p:nvSpPr>
          <p:cNvPr id="8" name="Footer Placeholder 7"/>
          <p:cNvSpPr>
            <a:spLocks noGrp="1"/>
          </p:cNvSpPr>
          <p:nvPr>
            <p:ph type="ftr" sz="quarter" idx="11"/>
          </p:nvPr>
        </p:nvSpPr>
        <p:spPr/>
        <p:txBody>
          <a:bodyPr/>
          <a:lstStyle/>
          <a:p>
            <a:r>
              <a:rPr lang="en-US" dirty="0"/>
              <a:t>www.zuov.gov.rs</a:t>
            </a:r>
          </a:p>
        </p:txBody>
      </p:sp>
      <p:sp>
        <p:nvSpPr>
          <p:cNvPr id="9" name="Slide Number Placeholder 8"/>
          <p:cNvSpPr>
            <a:spLocks noGrp="1"/>
          </p:cNvSpPr>
          <p:nvPr>
            <p:ph type="sldNum" sz="quarter" idx="12"/>
          </p:nvPr>
        </p:nvSpPr>
        <p:spPr/>
        <p:txBody>
          <a:bodyPr/>
          <a:lstStyle/>
          <a:p>
            <a:fld id="{4CCCC2D1-64FF-4731-95A9-C39B232F74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8B504B-1E09-4116-AB20-2F3CCF596C97}" type="datetime1">
              <a:rPr lang="en-US" smtClean="0"/>
              <a:pPr/>
              <a:t>7/14/2025</a:t>
            </a:fld>
            <a:endParaRPr lang="en-US"/>
          </a:p>
        </p:txBody>
      </p:sp>
      <p:sp>
        <p:nvSpPr>
          <p:cNvPr id="4" name="Footer Placeholder 3"/>
          <p:cNvSpPr>
            <a:spLocks noGrp="1"/>
          </p:cNvSpPr>
          <p:nvPr>
            <p:ph type="ftr" sz="quarter" idx="11"/>
          </p:nvPr>
        </p:nvSpPr>
        <p:spPr/>
        <p:txBody>
          <a:bodyPr/>
          <a:lstStyle/>
          <a:p>
            <a:r>
              <a:rPr lang="en-US" dirty="0"/>
              <a:t>www.zuov.gov.rs</a:t>
            </a:r>
          </a:p>
        </p:txBody>
      </p:sp>
      <p:sp>
        <p:nvSpPr>
          <p:cNvPr id="5" name="Slide Number Placeholder 4"/>
          <p:cNvSpPr>
            <a:spLocks noGrp="1"/>
          </p:cNvSpPr>
          <p:nvPr>
            <p:ph type="sldNum" sz="quarter" idx="12"/>
          </p:nvPr>
        </p:nvSpPr>
        <p:spPr/>
        <p:txBody>
          <a:bodyPr/>
          <a:lstStyle/>
          <a:p>
            <a:fld id="{4CCCC2D1-64FF-4731-95A9-C39B232F7431}"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23FCE-D821-4560-A2D9-3532187C9275}" type="datetime1">
              <a:rPr lang="en-US" smtClean="0"/>
              <a:pPr/>
              <a:t>7/14/2025</a:t>
            </a:fld>
            <a:endParaRPr lang="en-US"/>
          </a:p>
        </p:txBody>
      </p:sp>
      <p:sp>
        <p:nvSpPr>
          <p:cNvPr id="3" name="Footer Placeholder 2"/>
          <p:cNvSpPr>
            <a:spLocks noGrp="1"/>
          </p:cNvSpPr>
          <p:nvPr>
            <p:ph type="ftr" sz="quarter" idx="11"/>
          </p:nvPr>
        </p:nvSpPr>
        <p:spPr/>
        <p:txBody>
          <a:bodyPr/>
          <a:lstStyle/>
          <a:p>
            <a:r>
              <a:rPr lang="en-US" dirty="0"/>
              <a:t>www.zuov.gov.rs</a:t>
            </a:r>
          </a:p>
        </p:txBody>
      </p:sp>
      <p:sp>
        <p:nvSpPr>
          <p:cNvPr id="4" name="Slide Number Placeholder 3"/>
          <p:cNvSpPr>
            <a:spLocks noGrp="1"/>
          </p:cNvSpPr>
          <p:nvPr>
            <p:ph type="sldNum" sz="quarter" idx="12"/>
          </p:nvPr>
        </p:nvSpPr>
        <p:spPr/>
        <p:txBody>
          <a:bodyPr/>
          <a:lstStyle/>
          <a:p>
            <a:fld id="{4CCCC2D1-64FF-4731-95A9-C39B232F74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762000"/>
            <a:ext cx="7479792" cy="408432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p>
            <a:fld id="{579DCFA6-B768-42F6-A494-2AFCA3FC17A5}" type="datetime1">
              <a:rPr lang="en-US" smtClean="0"/>
              <a:pPr/>
              <a:t>7/14/2025</a:t>
            </a:fld>
            <a:endParaRPr lang="en-US"/>
          </a:p>
        </p:txBody>
      </p:sp>
      <p:sp>
        <p:nvSpPr>
          <p:cNvPr id="6" name="Footer Placeholder 5"/>
          <p:cNvSpPr>
            <a:spLocks noGrp="1"/>
          </p:cNvSpPr>
          <p:nvPr>
            <p:ph type="ftr" sz="quarter" idx="11"/>
          </p:nvPr>
        </p:nvSpPr>
        <p:spPr/>
        <p:txBody>
          <a:bodyPr/>
          <a:lstStyle/>
          <a:p>
            <a:r>
              <a:rPr lang="en-US" dirty="0"/>
              <a:t>www.zuov.gov.rs</a:t>
            </a:r>
          </a:p>
        </p:txBody>
      </p:sp>
      <p:sp>
        <p:nvSpPr>
          <p:cNvPr id="7" name="Slide Number Placeholder 6"/>
          <p:cNvSpPr>
            <a:spLocks noGrp="1"/>
          </p:cNvSpPr>
          <p:nvPr>
            <p:ph type="sldNum" sz="quarter" idx="12"/>
          </p:nvPr>
        </p:nvSpPr>
        <p:spPr/>
        <p:txBody>
          <a:bodyPr/>
          <a:lstStyle/>
          <a:p>
            <a:fld id="{4CCCC2D1-64FF-4731-95A9-C39B232F74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762000"/>
            <a:ext cx="8686800" cy="3817088"/>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FDD9982-B94C-4C3B-9244-D87D0DE3AA9A}" type="datetime1">
              <a:rPr lang="en-US" smtClean="0"/>
              <a:pPr/>
              <a:t>7/14/2025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www.zuov.gov.rs</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CCC2D1-64FF-4731-95A9-C39B232F743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0"/>
            <a:ext cx="8229600" cy="10668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905000"/>
            <a:ext cx="8229600" cy="410229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04589D3-3F37-498F-834B-36EB6675B6D3}" type="datetime1">
              <a:rPr lang="en-US" smtClean="0"/>
              <a:pPr/>
              <a:t>7/14/2025</a:t>
            </a:fld>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CCC2D1-64FF-4731-95A9-C39B232F7431}" type="slidenum">
              <a:rPr lang="en-US" smtClean="0"/>
              <a:pPr/>
              <a:t>‹#›</a:t>
            </a:fld>
            <a:endParaRPr lang="en-US"/>
          </a:p>
        </p:txBody>
      </p:sp>
      <p:sp>
        <p:nvSpPr>
          <p:cNvPr id="22" name="Footer Placeholder 21"/>
          <p:cNvSpPr>
            <a:spLocks noGrp="1"/>
          </p:cNvSpPr>
          <p:nvPr>
            <p:ph type="ftr" sz="quarter" idx="3"/>
          </p:nvPr>
        </p:nvSpPr>
        <p:spPr>
          <a:xfrm>
            <a:off x="152400" y="6400800"/>
            <a:ext cx="1524000" cy="365125"/>
          </a:xfrm>
          <a:prstGeom prst="rect">
            <a:avLst/>
          </a:prstGeom>
        </p:spPr>
        <p:txBody>
          <a:bodyPr vert="horz" anchor="b"/>
          <a:lstStyle>
            <a:lvl1pPr algn="l" eaLnBrk="1" latinLnBrk="0" hangingPunct="1">
              <a:defRPr kumimoji="0" sz="1200" i="0">
                <a:solidFill>
                  <a:schemeClr val="accent1">
                    <a:lumMod val="75000"/>
                  </a:schemeClr>
                </a:solidFill>
                <a:effectLst/>
              </a:defRPr>
            </a:lvl1pPr>
            <a:extLst/>
          </a:lstStyle>
          <a:p>
            <a:r>
              <a:rPr lang="en-US" dirty="0"/>
              <a:t>www.zuov.gov.rs</a:t>
            </a:r>
          </a:p>
        </p:txBody>
      </p:sp>
      <p:sp>
        <p:nvSpPr>
          <p:cNvPr id="2" name="Rectangle 1"/>
          <p:cNvSpPr/>
          <p:nvPr userDrawn="1"/>
        </p:nvSpPr>
        <p:spPr>
          <a:xfrm>
            <a:off x="0" y="0"/>
            <a:ext cx="9144000" cy="685800"/>
          </a:xfrm>
          <a:prstGeom prst="rect">
            <a:avLst/>
          </a:prstGeom>
          <a:gradFill>
            <a:gsLst>
              <a:gs pos="0">
                <a:schemeClr val="accent1">
                  <a:tint val="66000"/>
                  <a:satMod val="160000"/>
                  <a:lumMod val="100000"/>
                </a:schemeClr>
              </a:gs>
              <a:gs pos="6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kern="1200" dirty="0">
                <a:solidFill>
                  <a:schemeClr val="lt1"/>
                </a:solidFill>
                <a:latin typeface="+mn-lt"/>
                <a:ea typeface="+mn-ea"/>
                <a:cs typeface="+mn-cs"/>
              </a:rPr>
              <a:t>                         </a:t>
            </a:r>
          </a:p>
          <a:p>
            <a:r>
              <a:rPr lang="en-US" sz="1800" b="1" kern="1200" dirty="0">
                <a:solidFill>
                  <a:schemeClr val="lt1"/>
                </a:solidFill>
                <a:latin typeface="+mn-lt"/>
                <a:ea typeface="+mn-ea"/>
                <a:cs typeface="+mn-cs"/>
              </a:rPr>
              <a:t>                               Institute for the Improvement of Education</a:t>
            </a:r>
            <a:endParaRPr lang="en-US" sz="1800" kern="1200" dirty="0">
              <a:solidFill>
                <a:schemeClr val="lt1"/>
              </a:solidFill>
              <a:latin typeface="+mn-lt"/>
              <a:ea typeface="+mn-ea"/>
              <a:cs typeface="+mn-cs"/>
            </a:endParaRPr>
          </a:p>
          <a:p>
            <a:r>
              <a:rPr lang="en-US" sz="1800" kern="1200" dirty="0">
                <a:solidFill>
                  <a:schemeClr val="lt1"/>
                </a:solidFill>
                <a:latin typeface="+mn-lt"/>
                <a:ea typeface="+mn-ea"/>
                <a:cs typeface="+mn-cs"/>
              </a:rPr>
              <a:t> </a:t>
            </a:r>
          </a:p>
        </p:txBody>
      </p:sp>
      <p:pic>
        <p:nvPicPr>
          <p:cNvPr id="1026" name="Picture 2" descr="D:\--private--\zavod-novi-logo-mali.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8600" y="66675"/>
            <a:ext cx="552450" cy="552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E6A48-5BAB-4CED-9B31-EEA8A3B9C102}" type="datetimeFigureOut">
              <a:rPr lang="en-US" smtClean="0"/>
              <a:pPr/>
              <a:t>7/14/2025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BEEE4-CAE0-4B2A-8634-0F5FF8FA83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EDAE9-D6DE-4944-8F14-60A1228A4514}" type="datetimeFigureOut">
              <a:rPr lang="en-US" smtClean="0"/>
              <a:pPr/>
              <a:t>7/14/2025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FA63-0369-494B-9C50-CCD7B56B5E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pencaching.pl/viewcache.php?wp=OP945Y"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644" y="2438400"/>
            <a:ext cx="7772400" cy="1829761"/>
          </a:xfrm>
        </p:spPr>
        <p:txBody>
          <a:bodyPr>
            <a:normAutofit/>
          </a:bodyPr>
          <a:lstStyle/>
          <a:p>
            <a:pPr algn="ctr"/>
            <a:r>
              <a:rPr lang="en-US" dirty="0">
                <a:solidFill>
                  <a:schemeClr val="accent1">
                    <a:lumMod val="75000"/>
                  </a:schemeClr>
                </a:solidFill>
                <a:latin typeface="Times New Roman" panose="02020603050405020304" pitchFamily="18" charset="0"/>
                <a:cs typeface="Times New Roman" panose="02020603050405020304" pitchFamily="18" charset="0"/>
              </a:rPr>
              <a:t> Institute for the Improvement of Education</a:t>
            </a:r>
          </a:p>
        </p:txBody>
      </p:sp>
      <p:sp>
        <p:nvSpPr>
          <p:cNvPr id="4" name="TextBox 3"/>
          <p:cNvSpPr txBox="1"/>
          <p:nvPr/>
        </p:nvSpPr>
        <p:spPr>
          <a:xfrm>
            <a:off x="2334022" y="5517232"/>
            <a:ext cx="4038600" cy="523220"/>
          </a:xfrm>
          <a:prstGeom prst="rect">
            <a:avLst/>
          </a:prstGeom>
          <a:noFill/>
        </p:spPr>
        <p:txBody>
          <a:bodyPr wrap="square" rtlCol="0">
            <a:spAutoFit/>
          </a:bodyPr>
          <a:lstStyle/>
          <a:p>
            <a:pPr algn="ctr"/>
            <a:r>
              <a:rPr lang="x-none" sz="1600">
                <a:solidFill>
                  <a:schemeClr val="bg1">
                    <a:lumMod val="50000"/>
                  </a:schemeClr>
                </a:solidFill>
              </a:rPr>
              <a:t> </a:t>
            </a:r>
            <a:r>
              <a:rPr lang="sr-Latn-RS" sz="1600" dirty="0">
                <a:solidFill>
                  <a:schemeClr val="bg1">
                    <a:lumMod val="50000"/>
                  </a:schemeClr>
                </a:solidFill>
              </a:rPr>
              <a:t>    </a:t>
            </a:r>
            <a:r>
              <a:rPr lang="sr-Latn-RS" sz="2800" dirty="0" smtClean="0">
                <a:solidFill>
                  <a:schemeClr val="bg1">
                    <a:lumMod val="50000"/>
                  </a:schemeClr>
                </a:solidFill>
                <a:latin typeface="Times New Roman" panose="02020603050405020304" pitchFamily="18" charset="0"/>
                <a:cs typeface="Times New Roman" panose="02020603050405020304" pitchFamily="18" charset="0"/>
              </a:rPr>
              <a:t>2025</a:t>
            </a:r>
            <a:endParaRPr 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3"/>
          </p:nvPr>
        </p:nvSpPr>
        <p:spPr>
          <a:xfrm>
            <a:off x="152400" y="6400800"/>
            <a:ext cx="1524000" cy="365125"/>
          </a:xfrm>
        </p:spPr>
        <p:txBody>
          <a:bodyPr/>
          <a:lstStyle/>
          <a:p>
            <a:r>
              <a:rPr lang="en-US" dirty="0"/>
              <a:t>www.zuov.gov.rs</a:t>
            </a:r>
          </a:p>
        </p:txBody>
      </p:sp>
      <p:pic>
        <p:nvPicPr>
          <p:cNvPr id="1026" name="Picture 2" descr="D:\ZUOV Boris\mali grb kolor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322" y="838200"/>
            <a:ext cx="477044" cy="710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3848" y="1568056"/>
            <a:ext cx="2952327" cy="461665"/>
          </a:xfrm>
          <a:prstGeom prst="rect">
            <a:avLst/>
          </a:prstGeom>
          <a:noFill/>
        </p:spPr>
        <p:txBody>
          <a:bodyPr wrap="square" rtlCol="0">
            <a:spAutoFit/>
          </a:bodyPr>
          <a:lstStyle/>
          <a:p>
            <a:r>
              <a:rPr lang="en-US" sz="2400" b="1" dirty="0" smtClean="0">
                <a:solidFill>
                  <a:schemeClr val="bg1">
                    <a:lumMod val="50000"/>
                  </a:schemeClr>
                </a:solidFill>
                <a:latin typeface="Times New Roman" panose="02020603050405020304" pitchFamily="18" charset="0"/>
                <a:cs typeface="Times New Roman" panose="02020603050405020304" pitchFamily="18" charset="0"/>
              </a:rPr>
              <a:t>  Republic </a:t>
            </a:r>
            <a:r>
              <a:rPr lang="en-US" sz="2400" b="1" dirty="0">
                <a:solidFill>
                  <a:schemeClr val="bg1">
                    <a:lumMod val="50000"/>
                  </a:schemeClr>
                </a:solidFill>
                <a:latin typeface="Times New Roman" panose="02020603050405020304" pitchFamily="18" charset="0"/>
                <a:cs typeface="Times New Roman" panose="02020603050405020304" pitchFamily="18" charset="0"/>
              </a:rPr>
              <a:t>of Serbia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4B817-6E05-54CA-DC6D-CEDF4E5C11F7}"/>
              </a:ext>
            </a:extLst>
          </p:cNvPr>
          <p:cNvSpPr>
            <a:spLocks noGrp="1"/>
          </p:cNvSpPr>
          <p:nvPr>
            <p:ph idx="1"/>
          </p:nvPr>
        </p:nvSpPr>
        <p:spPr>
          <a:xfrm>
            <a:off x="457200" y="2204864"/>
            <a:ext cx="8229600" cy="3960440"/>
          </a:xfrm>
        </p:spPr>
        <p:txBody>
          <a:bodyPr>
            <a:normAutofit/>
          </a:bodyPr>
          <a:lstStyle/>
          <a:p>
            <a:endParaRPr lang="en-US" sz="2800" dirty="0">
              <a:latin typeface="Times New Roman" panose="02020603050405020304" pitchFamily="18"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6FDAAB24-1C8D-2469-6C8E-A378F5867BD7}"/>
              </a:ext>
            </a:extLst>
          </p:cNvPr>
          <p:cNvSpPr>
            <a:spLocks noGrp="1"/>
          </p:cNvSpPr>
          <p:nvPr>
            <p:ph type="ftr" sz="quarter" idx="11"/>
          </p:nvPr>
        </p:nvSpPr>
        <p:spPr/>
        <p:txBody>
          <a:bodyPr/>
          <a:lstStyle/>
          <a:p>
            <a:r>
              <a:rPr lang="en-US"/>
              <a:t>www.zuov.gov.rs</a:t>
            </a:r>
            <a:endParaRPr lang="en-US" dirty="0"/>
          </a:p>
        </p:txBody>
      </p:sp>
      <p:sp>
        <p:nvSpPr>
          <p:cNvPr id="4" name="Title 3">
            <a:extLst>
              <a:ext uri="{FF2B5EF4-FFF2-40B4-BE49-F238E27FC236}">
                <a16:creationId xmlns:a16="http://schemas.microsoft.com/office/drawing/2014/main" id="{BBA2C42E-BFCA-B01A-566C-D41B4A0203A5}"/>
              </a:ext>
            </a:extLst>
          </p:cNvPr>
          <p:cNvSpPr>
            <a:spLocks noGrp="1"/>
          </p:cNvSpPr>
          <p:nvPr>
            <p:ph type="title"/>
          </p:nvPr>
        </p:nvSpPr>
        <p:spPr>
          <a:xfrm>
            <a:off x="457200" y="762000"/>
            <a:ext cx="8229600" cy="1010816"/>
          </a:xfrm>
        </p:spPr>
        <p:txBody>
          <a:bodyPr>
            <a:normAutofit fontScale="90000"/>
          </a:bodyPr>
          <a:lstStyle/>
          <a:p>
            <a:pPr algn="ctr"/>
            <a:r>
              <a:rPr lang="sr-Latn-RS" sz="4400" dirty="0" smtClean="0">
                <a:solidFill>
                  <a:schemeClr val="accent1">
                    <a:lumMod val="50000"/>
                  </a:schemeClr>
                </a:solidFill>
                <a:latin typeface="Times New Roman" pitchFamily="18" charset="0"/>
                <a:cs typeface="Times New Roman" pitchFamily="18" charset="0"/>
              </a:rPr>
              <a:t/>
            </a:r>
            <a:br>
              <a:rPr lang="sr-Latn-RS" sz="4400" dirty="0" smtClean="0">
                <a:solidFill>
                  <a:schemeClr val="accent1">
                    <a:lumMod val="50000"/>
                  </a:schemeClr>
                </a:solidFill>
                <a:latin typeface="Times New Roman" pitchFamily="18" charset="0"/>
                <a:cs typeface="Times New Roman" pitchFamily="18" charset="0"/>
              </a:rPr>
            </a:br>
            <a:r>
              <a:rPr lang="sr-Latn-RS" sz="4400" dirty="0" smtClean="0">
                <a:solidFill>
                  <a:schemeClr val="accent1">
                    <a:lumMod val="75000"/>
                  </a:schemeClr>
                </a:solidFill>
                <a:effectLst/>
                <a:latin typeface="Times New Roman" pitchFamily="18" charset="0"/>
                <a:cs typeface="Times New Roman" pitchFamily="18" charset="0"/>
              </a:rPr>
              <a:t>HOLO</a:t>
            </a:r>
            <a:r>
              <a:rPr lang="en-US" sz="4400" dirty="0" smtClean="0">
                <a:solidFill>
                  <a:schemeClr val="accent1">
                    <a:lumMod val="75000"/>
                  </a:schemeClr>
                </a:solidFill>
                <a:effectLst/>
                <a:latin typeface="Times New Roman" pitchFamily="18" charset="0"/>
                <a:cs typeface="Times New Roman" pitchFamily="18" charset="0"/>
              </a:rPr>
              <a:t>C</a:t>
            </a:r>
            <a:r>
              <a:rPr lang="sr-Latn-RS" sz="4400" dirty="0" smtClean="0">
                <a:solidFill>
                  <a:schemeClr val="accent1">
                    <a:lumMod val="75000"/>
                  </a:schemeClr>
                </a:solidFill>
                <a:effectLst/>
                <a:latin typeface="Times New Roman" pitchFamily="18" charset="0"/>
                <a:cs typeface="Times New Roman" pitchFamily="18" charset="0"/>
              </a:rPr>
              <a:t>AUST </a:t>
            </a:r>
            <a:r>
              <a:rPr lang="en-US" sz="4400" dirty="0" smtClean="0">
                <a:solidFill>
                  <a:schemeClr val="accent1">
                    <a:lumMod val="75000"/>
                  </a:schemeClr>
                </a:solidFill>
                <a:effectLst/>
                <a:latin typeface="Times New Roman" pitchFamily="18" charset="0"/>
                <a:cs typeface="Times New Roman" pitchFamily="18" charset="0"/>
              </a:rPr>
              <a:t>AS A CURRICULUM TOPIC</a:t>
            </a:r>
            <a:endParaRPr lang="en-US" dirty="0">
              <a:solidFill>
                <a:schemeClr val="accent1">
                  <a:lumMod val="75000"/>
                </a:schemeClr>
              </a:solidFill>
              <a:effectLst/>
            </a:endParaRPr>
          </a:p>
        </p:txBody>
      </p:sp>
      <p:pic>
        <p:nvPicPr>
          <p:cNvPr id="5" name="Content Placeholder 4">
            <a:extLst>
              <a:ext uri="{FF2B5EF4-FFF2-40B4-BE49-F238E27FC236}">
                <a16:creationId xmlns:a16="http://schemas.microsoft.com/office/drawing/2014/main" id="{AA9DE944-49F3-DE0B-9D84-1852C4FCB01A}"/>
              </a:ext>
            </a:extLst>
          </p:cNvPr>
          <p:cNvPicPr>
            <a:picLocks noChangeAspect="1"/>
          </p:cNvPicPr>
          <p:nvPr/>
        </p:nvPicPr>
        <p:blipFill rotWithShape="1">
          <a:blip r:embed="rId2"/>
          <a:srcRect l="10747" r="27208" b="1"/>
          <a:stretch/>
        </p:blipFill>
        <p:spPr>
          <a:xfrm>
            <a:off x="2450572" y="2344029"/>
            <a:ext cx="4242855" cy="4049487"/>
          </a:xfrm>
          <a:prstGeom prst="rect">
            <a:avLst/>
          </a:prstGeom>
          <a:effectLst/>
        </p:spPr>
      </p:pic>
    </p:spTree>
    <p:extLst>
      <p:ext uri="{BB962C8B-B14F-4D97-AF65-F5344CB8AC3E}">
        <p14:creationId xmlns:p14="http://schemas.microsoft.com/office/powerpoint/2010/main" val="149466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FC56D8-D372-5072-72D1-4170E8C47259}"/>
              </a:ext>
            </a:extLst>
          </p:cNvPr>
          <p:cNvSpPr>
            <a:spLocks noGrp="1"/>
          </p:cNvSpPr>
          <p:nvPr>
            <p:ph idx="1"/>
          </p:nvPr>
        </p:nvSpPr>
        <p:spPr>
          <a:xfrm>
            <a:off x="457200" y="1412776"/>
            <a:ext cx="8229600" cy="5184576"/>
          </a:xfrm>
        </p:spPr>
        <p:txBody>
          <a:bodyPr>
            <a:normAutofit/>
          </a:bodyPr>
          <a:lstStyle/>
          <a:p>
            <a:pPr algn="just">
              <a:buFont typeface="Wingdings" panose="05000000000000000000" pitchFamily="2" charset="2"/>
              <a:buChar char="Ø"/>
            </a:pPr>
            <a:r>
              <a:rPr lang="en-US" sz="2400" dirty="0">
                <a:solidFill>
                  <a:schemeClr val="accent1">
                    <a:lumMod val="75000"/>
                  </a:schemeClr>
                </a:solidFill>
                <a:latin typeface="Times New Roman" panose="02020603050405020304" pitchFamily="18" charset="0"/>
                <a:cs typeface="Times New Roman" panose="02020603050405020304" pitchFamily="18" charset="0"/>
              </a:rPr>
              <a:t>T</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he </a:t>
            </a:r>
            <a:r>
              <a:rPr lang="en-US" sz="2400" dirty="0">
                <a:solidFill>
                  <a:schemeClr val="accent1">
                    <a:lumMod val="75000"/>
                  </a:schemeClr>
                </a:solidFill>
                <a:latin typeface="Times New Roman" panose="02020603050405020304" pitchFamily="18" charset="0"/>
                <a:cs typeface="Times New Roman" panose="02020603050405020304" pitchFamily="18" charset="0"/>
              </a:rPr>
              <a:t>Holocaust is studied as part of the History curriculum in the eighth grade of primary school, as well as in the third or fourth year of general secondary schools (gymnasiums) and in the corresponding years of vocational schools</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sz="2400" dirty="0">
                <a:solidFill>
                  <a:schemeClr val="accent1">
                    <a:lumMod val="75000"/>
                  </a:schemeClr>
                </a:solidFill>
                <a:latin typeface="Times New Roman" panose="02020603050405020304" pitchFamily="18" charset="0"/>
                <a:cs typeface="Times New Roman" panose="02020603050405020304" pitchFamily="18" charset="0"/>
              </a:rPr>
              <a:t>curricula, within the broader topic of human suffering during the Second World War –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especially </a:t>
            </a:r>
            <a:r>
              <a:rPr lang="en-US" sz="2400" dirty="0">
                <a:solidFill>
                  <a:schemeClr val="accent1">
                    <a:lumMod val="75000"/>
                  </a:schemeClr>
                </a:solidFill>
                <a:latin typeface="Times New Roman" panose="02020603050405020304" pitchFamily="18" charset="0"/>
                <a:cs typeface="Times New Roman" panose="02020603050405020304" pitchFamily="18" charset="0"/>
              </a:rPr>
              <a:t>that of Jews, Serbs, and Roma –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explicitly </a:t>
            </a:r>
            <a:r>
              <a:rPr lang="en-US" sz="2400" dirty="0">
                <a:solidFill>
                  <a:schemeClr val="accent1">
                    <a:lumMod val="75000"/>
                  </a:schemeClr>
                </a:solidFill>
                <a:latin typeface="Times New Roman" panose="02020603050405020304" pitchFamily="18" charset="0"/>
                <a:cs typeface="Times New Roman" panose="02020603050405020304" pitchFamily="18" charset="0"/>
              </a:rPr>
              <a:t>include the terms </a:t>
            </a:r>
            <a:r>
              <a:rPr lang="en-US" sz="2400" i="1" dirty="0">
                <a:solidFill>
                  <a:schemeClr val="accent1">
                    <a:lumMod val="75000"/>
                  </a:schemeClr>
                </a:solidFill>
                <a:latin typeface="Times New Roman" panose="02020603050405020304" pitchFamily="18" charset="0"/>
                <a:cs typeface="Times New Roman" panose="02020603050405020304" pitchFamily="18" charset="0"/>
              </a:rPr>
              <a:t>genocide</a:t>
            </a:r>
            <a:r>
              <a:rPr lang="en-US" sz="2400" dirty="0">
                <a:solidFill>
                  <a:schemeClr val="accent1">
                    <a:lumMod val="75000"/>
                  </a:schemeClr>
                </a:solidFill>
                <a:latin typeface="Times New Roman" panose="02020603050405020304" pitchFamily="18" charset="0"/>
                <a:cs typeface="Times New Roman" panose="02020603050405020304" pitchFamily="18" charset="0"/>
              </a:rPr>
              <a:t> and </a:t>
            </a:r>
            <a:r>
              <a:rPr lang="en-US" sz="2400" i="1" dirty="0">
                <a:solidFill>
                  <a:schemeClr val="accent1">
                    <a:lumMod val="75000"/>
                  </a:schemeClr>
                </a:solidFill>
                <a:latin typeface="Times New Roman" panose="02020603050405020304" pitchFamily="18" charset="0"/>
                <a:cs typeface="Times New Roman" panose="02020603050405020304" pitchFamily="18" charset="0"/>
              </a:rPr>
              <a:t>Holocaust</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For </a:t>
            </a:r>
            <a:r>
              <a:rPr lang="en-US" sz="2400" dirty="0">
                <a:solidFill>
                  <a:schemeClr val="accent1">
                    <a:lumMod val="75000"/>
                  </a:schemeClr>
                </a:solidFill>
                <a:latin typeface="Times New Roman" panose="02020603050405020304" pitchFamily="18" charset="0"/>
                <a:cs typeface="Times New Roman" panose="02020603050405020304" pitchFamily="18" charset="0"/>
              </a:rPr>
              <a:t>example, in the History curriculum for the 8th grade, the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concentration camps </a:t>
            </a:r>
            <a:r>
              <a:rPr lang="en-US" sz="2400" dirty="0">
                <a:solidFill>
                  <a:schemeClr val="accent1">
                    <a:lumMod val="75000"/>
                  </a:schemeClr>
                </a:solidFill>
                <a:latin typeface="Times New Roman" panose="02020603050405020304" pitchFamily="18" charset="0"/>
                <a:cs typeface="Times New Roman" panose="02020603050405020304" pitchFamily="18" charset="0"/>
              </a:rPr>
              <a:t>Auschwitz and </a:t>
            </a:r>
            <a:r>
              <a:rPr lang="en-US" sz="2400" dirty="0" err="1">
                <a:solidFill>
                  <a:schemeClr val="accent1">
                    <a:lumMod val="75000"/>
                  </a:schemeClr>
                </a:solidFill>
                <a:latin typeface="Times New Roman" panose="02020603050405020304" pitchFamily="18" charset="0"/>
                <a:cs typeface="Times New Roman" panose="02020603050405020304" pitchFamily="18" charset="0"/>
              </a:rPr>
              <a:t>Jasenovac</a:t>
            </a:r>
            <a:r>
              <a:rPr lang="en-US" sz="2400" dirty="0">
                <a:solidFill>
                  <a:schemeClr val="accent1">
                    <a:lumMod val="75000"/>
                  </a:schemeClr>
                </a:solidFill>
                <a:latin typeface="Times New Roman" panose="02020603050405020304" pitchFamily="18" charset="0"/>
                <a:cs typeface="Times New Roman" panose="02020603050405020304" pitchFamily="18" charset="0"/>
              </a:rPr>
              <a:t> are listed among the "key content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concepts"</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endParaRPr lang="en-GB" sz="2400" dirty="0">
              <a:solidFill>
                <a:schemeClr val="tx2">
                  <a:lumMod val="75000"/>
                </a:schemeClr>
              </a:solidFill>
              <a:latin typeface="Times New Roman" panose="02020603050405020304" pitchFamily="18"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A659CC82-75D2-99D6-AE92-0FE5C7815CF8}"/>
              </a:ext>
            </a:extLst>
          </p:cNvPr>
          <p:cNvSpPr>
            <a:spLocks noGrp="1"/>
          </p:cNvSpPr>
          <p:nvPr>
            <p:ph type="ftr" sz="quarter" idx="11"/>
          </p:nvPr>
        </p:nvSpPr>
        <p:spPr/>
        <p:txBody>
          <a:bodyPr/>
          <a:lstStyle/>
          <a:p>
            <a:r>
              <a:rPr lang="en-US"/>
              <a:t>www.zuov.gov.rs</a:t>
            </a:r>
            <a:endParaRPr lang="en-US" dirty="0"/>
          </a:p>
        </p:txBody>
      </p:sp>
      <p:sp>
        <p:nvSpPr>
          <p:cNvPr id="4" name="Title 3">
            <a:extLst>
              <a:ext uri="{FF2B5EF4-FFF2-40B4-BE49-F238E27FC236}">
                <a16:creationId xmlns:a16="http://schemas.microsoft.com/office/drawing/2014/main" id="{201CFD27-421E-1892-DD36-C0F79B360293}"/>
              </a:ext>
            </a:extLst>
          </p:cNvPr>
          <p:cNvSpPr>
            <a:spLocks noGrp="1"/>
          </p:cNvSpPr>
          <p:nvPr>
            <p:ph type="title"/>
          </p:nvPr>
        </p:nvSpPr>
        <p:spPr>
          <a:xfrm>
            <a:off x="457200" y="762000"/>
            <a:ext cx="8229600" cy="506760"/>
          </a:xfrm>
        </p:spPr>
        <p:txBody>
          <a:bodyPr>
            <a:noAutofit/>
          </a:bodyPr>
          <a:lstStyle/>
          <a:p>
            <a:pPr algn="ctr"/>
            <a:r>
              <a:rPr lang="en-US" sz="4000" dirty="0" smtClean="0">
                <a:solidFill>
                  <a:schemeClr val="accent1">
                    <a:lumMod val="75000"/>
                  </a:schemeClr>
                </a:solidFill>
                <a:effectLst/>
                <a:latin typeface="Times New Roman" panose="02020603050405020304" pitchFamily="18" charset="0"/>
                <a:cs typeface="Times New Roman" panose="02020603050405020304" pitchFamily="18" charset="0"/>
              </a:rPr>
              <a:t>HISTORY CURRICULUM</a:t>
            </a:r>
            <a:endParaRPr lang="en-US" sz="400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0D3A7290-862E-E515-D734-53E557A7C298}"/>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EAECA686-0257-D6D2-2002-3A9ADE465C2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28630144-925A-A3C5-F672-886E4A7E022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images (23).jpg">
            <a:extLst>
              <a:ext uri="{FF2B5EF4-FFF2-40B4-BE49-F238E27FC236}">
                <a16:creationId xmlns:a16="http://schemas.microsoft.com/office/drawing/2014/main" id="{06462EB4-EAB2-1EFC-46B8-9A1F47A059B8}"/>
              </a:ext>
            </a:extLst>
          </p:cNvPr>
          <p:cNvPicPr>
            <a:picLocks noChangeAspect="1"/>
          </p:cNvPicPr>
          <p:nvPr/>
        </p:nvPicPr>
        <p:blipFill>
          <a:blip r:embed="rId2"/>
          <a:stretch>
            <a:fillRect/>
          </a:stretch>
        </p:blipFill>
        <p:spPr>
          <a:xfrm>
            <a:off x="6804248" y="5565528"/>
            <a:ext cx="2086889" cy="1168658"/>
          </a:xfrm>
          <a:prstGeom prst="rect">
            <a:avLst/>
          </a:prstGeom>
        </p:spPr>
      </p:pic>
    </p:spTree>
    <p:extLst>
      <p:ext uri="{BB962C8B-B14F-4D97-AF65-F5344CB8AC3E}">
        <p14:creationId xmlns:p14="http://schemas.microsoft.com/office/powerpoint/2010/main" val="143743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84784"/>
            <a:ext cx="8075240" cy="4522507"/>
          </a:xfrm>
        </p:spPr>
        <p:txBody>
          <a:bodyPr>
            <a:noAutofit/>
          </a:bodyPr>
          <a:lstStyle/>
          <a:p>
            <a:pPr marL="109728" indent="0" algn="just">
              <a:buNone/>
            </a:pPr>
            <a:r>
              <a:rPr lang="en-US" sz="1800"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sz="1800" dirty="0">
                <a:solidFill>
                  <a:schemeClr val="accent1">
                    <a:lumMod val="75000"/>
                  </a:schemeClr>
                </a:solidFill>
                <a:latin typeface="Times New Roman" panose="02020603050405020304" pitchFamily="18" charset="0"/>
                <a:cs typeface="Times New Roman" panose="02020603050405020304" pitchFamily="18" charset="0"/>
              </a:rPr>
              <a:t>outcomes for the 8th grade of primary school include the following</a:t>
            </a:r>
            <a:r>
              <a:rPr lang="en-US" sz="1800" dirty="0" smtClean="0">
                <a:solidFill>
                  <a:schemeClr val="accent1">
                    <a:lumMod val="75000"/>
                  </a:schemeClr>
                </a:solidFill>
                <a:latin typeface="Times New Roman" panose="02020603050405020304" pitchFamily="18" charset="0"/>
                <a:cs typeface="Times New Roman" panose="02020603050405020304" pitchFamily="18" charset="0"/>
              </a:rPr>
              <a:t>:</a:t>
            </a:r>
            <a:r>
              <a:rPr lang="sr-Cyrl-RS" sz="18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en-US" sz="1800" dirty="0">
              <a:solidFill>
                <a:schemeClr val="accent1">
                  <a:lumMod val="75000"/>
                </a:schemeClr>
              </a:solidFill>
              <a:latin typeface="Times New Roman" panose="02020603050405020304" pitchFamily="18" charset="0"/>
              <a:cs typeface="Times New Roman" panose="02020603050405020304" pitchFamily="18" charset="0"/>
            </a:endParaRPr>
          </a:p>
          <a:p>
            <a:pPr marL="109728" indent="0">
              <a:buNone/>
            </a:pPr>
            <a:endParaRPr lang="sr-Latn-RS" sz="1600" smtClean="0">
              <a:solidFill>
                <a:schemeClr val="accent1">
                  <a:lumMod val="75000"/>
                </a:schemeClr>
              </a:solidFill>
              <a:latin typeface="Times New Roman" panose="02020603050405020304" pitchFamily="18" charset="0"/>
              <a:cs typeface="Times New Roman" panose="02020603050405020304" pitchFamily="18" charset="0"/>
            </a:endParaRPr>
          </a:p>
          <a:p>
            <a:pPr marL="109728" indent="0">
              <a:buNone/>
            </a:pPr>
            <a:r>
              <a:rPr lang="sr-Cyrl-RS" sz="1600" smtClean="0">
                <a:solidFill>
                  <a:schemeClr val="accent1">
                    <a:lumMod val="75000"/>
                  </a:schemeClr>
                </a:solidFill>
                <a:latin typeface="Times New Roman" panose="02020603050405020304" pitchFamily="18" charset="0"/>
                <a:cs typeface="Times New Roman" panose="02020603050405020304" pitchFamily="18" charset="0"/>
              </a:rPr>
              <a:t>„</a:t>
            </a:r>
            <a:r>
              <a:rPr lang="en-US" sz="1600" dirty="0">
                <a:solidFill>
                  <a:schemeClr val="accent1">
                    <a:lumMod val="75000"/>
                  </a:schemeClr>
                </a:solidFill>
                <a:latin typeface="Times New Roman" panose="02020603050405020304" pitchFamily="18" charset="0"/>
                <a:cs typeface="Times New Roman" panose="02020603050405020304" pitchFamily="18" charset="0"/>
              </a:rPr>
              <a:t>Upon completing this grade, the student will be able to</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1600" dirty="0">
                <a:solidFill>
                  <a:schemeClr val="accent1">
                    <a:lumMod val="75000"/>
                  </a:schemeClr>
                </a:solidFill>
                <a:latin typeface="Times New Roman" panose="02020603050405020304" pitchFamily="18" charset="0"/>
                <a:cs typeface="Times New Roman" panose="02020603050405020304" pitchFamily="18" charset="0"/>
              </a:rPr>
              <a:t>explain the meanings of the terms </a:t>
            </a:r>
            <a:r>
              <a:rPr lang="en-US" sz="1600" i="1" dirty="0">
                <a:solidFill>
                  <a:schemeClr val="accent1">
                    <a:lumMod val="75000"/>
                  </a:schemeClr>
                </a:solidFill>
                <a:latin typeface="Times New Roman" panose="02020603050405020304" pitchFamily="18" charset="0"/>
                <a:cs typeface="Times New Roman" panose="02020603050405020304" pitchFamily="18" charset="0"/>
              </a:rPr>
              <a:t>genocide</a:t>
            </a:r>
            <a:r>
              <a:rPr lang="en-US" sz="1600" dirty="0">
                <a:solidFill>
                  <a:schemeClr val="accent1">
                    <a:lumMod val="75000"/>
                  </a:schemeClr>
                </a:solidFill>
                <a:latin typeface="Times New Roman" panose="02020603050405020304" pitchFamily="18" charset="0"/>
                <a:cs typeface="Times New Roman" panose="02020603050405020304" pitchFamily="18" charset="0"/>
              </a:rPr>
              <a:t> and </a:t>
            </a:r>
            <a:r>
              <a:rPr lang="en-US" sz="1600" i="1" dirty="0">
                <a:solidFill>
                  <a:schemeClr val="accent1">
                    <a:lumMod val="75000"/>
                  </a:schemeClr>
                </a:solidFill>
                <a:latin typeface="Times New Roman" panose="02020603050405020304" pitchFamily="18" charset="0"/>
                <a:cs typeface="Times New Roman" panose="02020603050405020304" pitchFamily="18" charset="0"/>
              </a:rPr>
              <a:t>Holocaust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identify </a:t>
            </a:r>
            <a:r>
              <a:rPr lang="en-US" sz="1600" dirty="0">
                <a:solidFill>
                  <a:schemeClr val="accent1">
                    <a:lumMod val="75000"/>
                  </a:schemeClr>
                </a:solidFill>
                <a:latin typeface="Times New Roman" panose="02020603050405020304" pitchFamily="18" charset="0"/>
                <a:cs typeface="Times New Roman" panose="02020603050405020304" pitchFamily="18" charset="0"/>
              </a:rPr>
              <a:t>the main characteristics of totalitarian ideologies and state their consequences in both historical and contemporary contexts</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explain </a:t>
            </a:r>
            <a:r>
              <a:rPr lang="en-US" sz="1600" dirty="0">
                <a:solidFill>
                  <a:schemeClr val="accent1">
                    <a:lumMod val="75000"/>
                  </a:schemeClr>
                </a:solidFill>
                <a:latin typeface="Times New Roman" panose="02020603050405020304" pitchFamily="18" charset="0"/>
                <a:cs typeface="Times New Roman" panose="02020603050405020304" pitchFamily="18" charset="0"/>
              </a:rPr>
              <a:t>the importance of commemorating significant events and figures in modern history</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identify </a:t>
            </a:r>
            <a:r>
              <a:rPr lang="en-US" sz="1600" dirty="0">
                <a:solidFill>
                  <a:schemeClr val="accent1">
                    <a:lumMod val="75000"/>
                  </a:schemeClr>
                </a:solidFill>
                <a:latin typeface="Times New Roman" panose="02020603050405020304" pitchFamily="18" charset="0"/>
                <a:cs typeface="Times New Roman" panose="02020603050405020304" pitchFamily="18" charset="0"/>
              </a:rPr>
              <a:t>the causes, elements, and consequences of historical conflicts and wars, and discuss possible approaches to conflict prevention</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research </a:t>
            </a:r>
            <a:r>
              <a:rPr lang="en-US" sz="1600" dirty="0">
                <a:solidFill>
                  <a:schemeClr val="accent1">
                    <a:lumMod val="75000"/>
                  </a:schemeClr>
                </a:solidFill>
                <a:latin typeface="Times New Roman" panose="02020603050405020304" pitchFamily="18" charset="0"/>
                <a:cs typeface="Times New Roman" panose="02020603050405020304" pitchFamily="18" charset="0"/>
              </a:rPr>
              <a:t>local memorial sites and participate in organizing and implementing collective school activities related to the development of a culture of remembrance</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demonstrate </a:t>
            </a:r>
            <a:r>
              <a:rPr lang="en-US" sz="1600" dirty="0">
                <a:solidFill>
                  <a:schemeClr val="accent1">
                    <a:lumMod val="75000"/>
                  </a:schemeClr>
                </a:solidFill>
                <a:latin typeface="Times New Roman" panose="02020603050405020304" pitchFamily="18" charset="0"/>
                <a:cs typeface="Times New Roman" panose="02020603050405020304" pitchFamily="18" charset="0"/>
              </a:rPr>
              <a:t>a responsible attitude toward the cultural and historical heritage of their </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own nation </a:t>
            </a:r>
            <a:r>
              <a:rPr lang="en-US" sz="1600" dirty="0">
                <a:solidFill>
                  <a:schemeClr val="accent1">
                    <a:lumMod val="75000"/>
                  </a:schemeClr>
                </a:solidFill>
                <a:latin typeface="Times New Roman" panose="02020603050405020304" pitchFamily="18" charset="0"/>
                <a:cs typeface="Times New Roman" panose="02020603050405020304" pitchFamily="18" charset="0"/>
              </a:rPr>
              <a:t>and other nations</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1600" dirty="0">
                <a:solidFill>
                  <a:schemeClr val="accent1">
                    <a:lumMod val="75000"/>
                  </a:schemeClr>
                </a:solidFill>
                <a:latin typeface="Times New Roman" panose="02020603050405020304" pitchFamily="18" charset="0"/>
                <a:cs typeface="Times New Roman" panose="02020603050405020304" pitchFamily="18" charset="0"/>
              </a:rPr>
              <a:t>recognize, through examples from contemporary history, the importance of respecting human rights</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perceive </a:t>
            </a:r>
            <a:r>
              <a:rPr lang="en-US" sz="1600" dirty="0">
                <a:solidFill>
                  <a:schemeClr val="accent1">
                    <a:lumMod val="75000"/>
                  </a:schemeClr>
                </a:solidFill>
                <a:latin typeface="Times New Roman" panose="02020603050405020304" pitchFamily="18" charset="0"/>
                <a:cs typeface="Times New Roman" panose="02020603050405020304" pitchFamily="18" charset="0"/>
              </a:rPr>
              <a:t>the reflection of historical events and phenomena in literary and artistic works</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600" dirty="0"/>
          </a:p>
        </p:txBody>
      </p:sp>
      <p:sp>
        <p:nvSpPr>
          <p:cNvPr id="3" name="Footer Placeholder 2"/>
          <p:cNvSpPr>
            <a:spLocks noGrp="1"/>
          </p:cNvSpPr>
          <p:nvPr>
            <p:ph type="ftr" sz="quarter" idx="11"/>
          </p:nvPr>
        </p:nvSpPr>
        <p:spPr/>
        <p:txBody>
          <a:bodyPr/>
          <a:lstStyle/>
          <a:p>
            <a:r>
              <a:rPr lang="en-US" smtClean="0"/>
              <a:t>www.zuov.gov.rs</a:t>
            </a:r>
            <a:endParaRPr lang="en-US" dirty="0"/>
          </a:p>
        </p:txBody>
      </p:sp>
      <p:sp>
        <p:nvSpPr>
          <p:cNvPr id="4" name="Title 3"/>
          <p:cNvSpPr>
            <a:spLocks noGrp="1"/>
          </p:cNvSpPr>
          <p:nvPr>
            <p:ph type="title"/>
          </p:nvPr>
        </p:nvSpPr>
        <p:spPr>
          <a:xfrm>
            <a:off x="611560" y="557875"/>
            <a:ext cx="8229600" cy="1066800"/>
          </a:xfrm>
        </p:spPr>
        <p:txBody>
          <a:bodyPr>
            <a:normAutofit/>
          </a:bodyPr>
          <a:lstStyle/>
          <a:p>
            <a:pPr algn="ctr"/>
            <a:r>
              <a:rPr lang="sr-Latn-RS" sz="2800" dirty="0">
                <a:solidFill>
                  <a:schemeClr val="accent1">
                    <a:lumMod val="75000"/>
                  </a:schemeClr>
                </a:solidFill>
                <a:effectLst/>
                <a:latin typeface="Times New Roman" panose="02020603050405020304" pitchFamily="18" charset="0"/>
                <a:cs typeface="Times New Roman" panose="02020603050405020304" pitchFamily="18" charset="0"/>
              </a:rPr>
              <a:t>HISTORY </a:t>
            </a:r>
            <a:r>
              <a:rPr lang="sr-Latn-RS" sz="2800" dirty="0" smtClean="0">
                <a:solidFill>
                  <a:schemeClr val="accent1">
                    <a:lumMod val="75000"/>
                  </a:schemeClr>
                </a:solidFill>
                <a:effectLst/>
                <a:latin typeface="Times New Roman" panose="02020603050405020304" pitchFamily="18" charset="0"/>
                <a:cs typeface="Times New Roman" panose="02020603050405020304" pitchFamily="18" charset="0"/>
              </a:rPr>
              <a:t>CURRICULUM</a:t>
            </a:r>
            <a:r>
              <a:rPr lang="en-US" sz="280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GB" sz="2800" dirty="0" smtClean="0">
                <a:solidFill>
                  <a:schemeClr val="accent1">
                    <a:lumMod val="75000"/>
                  </a:schemeClr>
                </a:solidFill>
                <a:effectLst/>
                <a:latin typeface="Times New Roman" panose="02020603050405020304" pitchFamily="18" charset="0"/>
                <a:cs typeface="Times New Roman" panose="02020603050405020304" pitchFamily="18" charset="0"/>
              </a:rPr>
              <a:t>–</a:t>
            </a:r>
            <a:r>
              <a:rPr lang="sr-Cyrl-RS" sz="280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smtClean="0">
                <a:solidFill>
                  <a:schemeClr val="accent1">
                    <a:lumMod val="75000"/>
                  </a:schemeClr>
                </a:solidFill>
                <a:effectLst/>
                <a:latin typeface="Times New Roman" panose="02020603050405020304" pitchFamily="18" charset="0"/>
                <a:cs typeface="Times New Roman" panose="02020603050405020304" pitchFamily="18" charset="0"/>
              </a:rPr>
              <a:t>learning outcomes</a:t>
            </a:r>
            <a:r>
              <a:rPr lang="sr-Cyrl-RS" sz="2800" dirty="0" smtClean="0">
                <a:solidFill>
                  <a:schemeClr val="accent1">
                    <a:lumMod val="75000"/>
                  </a:schemeClr>
                </a:solidFill>
                <a:effectLst/>
                <a:latin typeface="Times New Roman" panose="02020603050405020304" pitchFamily="18" charset="0"/>
                <a:cs typeface="Times New Roman" panose="02020603050405020304" pitchFamily="18" charset="0"/>
              </a:rPr>
              <a:t> </a:t>
            </a:r>
            <a:endParaRPr lang="en-US" sz="2800" dirty="0">
              <a:solidFill>
                <a:schemeClr val="accent1">
                  <a:lumMod val="75000"/>
                </a:schemeClr>
              </a:solidFill>
              <a:effectLst/>
            </a:endParaRPr>
          </a:p>
        </p:txBody>
      </p:sp>
    </p:spTree>
    <p:extLst>
      <p:ext uri="{BB962C8B-B14F-4D97-AF65-F5344CB8AC3E}">
        <p14:creationId xmlns:p14="http://schemas.microsoft.com/office/powerpoint/2010/main" val="409654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dirty="0">
                <a:solidFill>
                  <a:schemeClr val="accent1">
                    <a:lumMod val="75000"/>
                  </a:schemeClr>
                </a:solidFill>
                <a:latin typeface="Times New Roman" panose="02020603050405020304" pitchFamily="18" charset="0"/>
                <a:cs typeface="Times New Roman" panose="02020603050405020304" pitchFamily="18" charset="0"/>
              </a:rPr>
              <a:t>In the curriculum for the fourth year of general secondary school, under the topic </a:t>
            </a:r>
            <a:r>
              <a:rPr lang="en-US" dirty="0" smtClean="0">
                <a:solidFill>
                  <a:schemeClr val="accent1">
                    <a:lumMod val="75000"/>
                  </a:schemeClr>
                </a:solidFill>
                <a:latin typeface="Times New Roman" panose="02020603050405020304" pitchFamily="18" charset="0"/>
                <a:cs typeface="Times New Roman" panose="02020603050405020304" pitchFamily="18" charset="0"/>
              </a:rPr>
              <a:t>“FOUNDATIONS OF HISTORICAL RESEARCH,” </a:t>
            </a:r>
            <a:r>
              <a:rPr lang="en-US" dirty="0">
                <a:solidFill>
                  <a:schemeClr val="accent1">
                    <a:lumMod val="75000"/>
                  </a:schemeClr>
                </a:solidFill>
                <a:latin typeface="Times New Roman" panose="02020603050405020304" pitchFamily="18" charset="0"/>
                <a:cs typeface="Times New Roman" panose="02020603050405020304" pitchFamily="18" charset="0"/>
              </a:rPr>
              <a:t>the following key concepts are also listed</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endParaRPr lang="sr-Cyrl-RS" dirty="0">
              <a:solidFill>
                <a:schemeClr val="accent1">
                  <a:lumMod val="75000"/>
                </a:schemeClr>
              </a:solidFill>
              <a:latin typeface="Times New Roman" panose="02020603050405020304" pitchFamily="18" charset="0"/>
              <a:cs typeface="Times New Roman" panose="02020603050405020304" pitchFamily="18" charset="0"/>
            </a:endParaRPr>
          </a:p>
          <a:p>
            <a:pPr marL="109728" indent="0" algn="just">
              <a:buNone/>
            </a:pP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r>
              <a:rPr lang="en-US" dirty="0">
                <a:solidFill>
                  <a:schemeClr val="accent1">
                    <a:lumMod val="75000"/>
                  </a:schemeClr>
                </a:solidFill>
                <a:latin typeface="Times New Roman" panose="02020603050405020304" pitchFamily="18" charset="0"/>
                <a:cs typeface="Times New Roman" panose="02020603050405020304" pitchFamily="18" charset="0"/>
              </a:rPr>
              <a:t>Understanding the ethical dimension of history (historical empathy, culture of remembrance, historical responsibility, ethical judgment regarding sensitive historical phenomena and events</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www.zuov.gov.rs</a:t>
            </a:r>
            <a:endParaRPr lang="en-US" dirty="0"/>
          </a:p>
        </p:txBody>
      </p:sp>
      <p:sp>
        <p:nvSpPr>
          <p:cNvPr id="4" name="Title 3"/>
          <p:cNvSpPr>
            <a:spLocks noGrp="1"/>
          </p:cNvSpPr>
          <p:nvPr>
            <p:ph type="title"/>
          </p:nvPr>
        </p:nvSpPr>
        <p:spPr/>
        <p:txBody>
          <a:bodyPr/>
          <a:lstStyle/>
          <a:p>
            <a:pPr algn="ctr"/>
            <a:r>
              <a:rPr lang="sr-Latn-RS" sz="4000" dirty="0">
                <a:solidFill>
                  <a:schemeClr val="accent1">
                    <a:lumMod val="75000"/>
                  </a:schemeClr>
                </a:solidFill>
                <a:effectLst/>
                <a:latin typeface="Times New Roman" panose="02020603050405020304" pitchFamily="18" charset="0"/>
                <a:cs typeface="Times New Roman" panose="02020603050405020304" pitchFamily="18" charset="0"/>
              </a:rPr>
              <a:t>HISTORY CURRICULUM</a:t>
            </a:r>
            <a:endParaRPr lang="en-US" dirty="0">
              <a:solidFill>
                <a:schemeClr val="accent1">
                  <a:lumMod val="75000"/>
                </a:schemeClr>
              </a:solidFill>
              <a:effectLst/>
            </a:endParaRPr>
          </a:p>
        </p:txBody>
      </p:sp>
    </p:spTree>
    <p:extLst>
      <p:ext uri="{BB962C8B-B14F-4D97-AF65-F5344CB8AC3E}">
        <p14:creationId xmlns:p14="http://schemas.microsoft.com/office/powerpoint/2010/main" val="168599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FC56D8-D372-5072-72D1-4170E8C47259}"/>
              </a:ext>
            </a:extLst>
          </p:cNvPr>
          <p:cNvSpPr>
            <a:spLocks noGrp="1"/>
          </p:cNvSpPr>
          <p:nvPr>
            <p:ph idx="1"/>
          </p:nvPr>
        </p:nvSpPr>
        <p:spPr>
          <a:xfrm>
            <a:off x="457200" y="1556792"/>
            <a:ext cx="8229600" cy="5040560"/>
          </a:xfrm>
        </p:spPr>
        <p:txBody>
          <a:bodyPr>
            <a:normAutofit/>
          </a:bodyPr>
          <a:lstStyle/>
          <a:p>
            <a:pPr marL="109728" indent="0">
              <a:buNone/>
            </a:pPr>
            <a:r>
              <a:rPr lang="en-US" sz="2800" dirty="0">
                <a:solidFill>
                  <a:schemeClr val="accent1">
                    <a:lumMod val="75000"/>
                  </a:schemeClr>
                </a:solidFill>
                <a:latin typeface="Times New Roman" panose="02020603050405020304" pitchFamily="18" charset="0"/>
                <a:cs typeface="Times New Roman" panose="02020603050405020304" pitchFamily="18" charset="0"/>
              </a:rPr>
              <a:t>Within the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literature </a:t>
            </a:r>
            <a:r>
              <a:rPr lang="en-US" sz="2800" dirty="0">
                <a:solidFill>
                  <a:schemeClr val="accent1">
                    <a:lumMod val="75000"/>
                  </a:schemeClr>
                </a:solidFill>
                <a:latin typeface="Times New Roman" panose="02020603050405020304" pitchFamily="18" charset="0"/>
                <a:cs typeface="Times New Roman" panose="02020603050405020304" pitchFamily="18" charset="0"/>
              </a:rPr>
              <a:t>curriculum, the following works are studied:</a:t>
            </a:r>
            <a:endParaRPr lang="sr-Cyrl-RS" sz="2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The Diary of Anne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Frank</a:t>
            </a: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sz="2800" dirty="0">
                <a:solidFill>
                  <a:schemeClr val="accent1">
                    <a:lumMod val="75000"/>
                  </a:schemeClr>
                </a:solidFill>
                <a:latin typeface="Times New Roman" panose="02020603050405020304" pitchFamily="18" charset="0"/>
                <a:cs typeface="Times New Roman" panose="02020603050405020304" pitchFamily="18" charset="0"/>
              </a:rPr>
              <a:t>Boy in the Striped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Pyjamas</a:t>
            </a:r>
            <a:r>
              <a:rPr lang="en-US" sz="2800" dirty="0">
                <a:solidFill>
                  <a:schemeClr val="accent1">
                    <a:lumMod val="75000"/>
                  </a:schemeClr>
                </a:solidFill>
                <a:latin typeface="Times New Roman" panose="02020603050405020304" pitchFamily="18" charset="0"/>
                <a:cs typeface="Times New Roman" panose="02020603050405020304" pitchFamily="18" charset="0"/>
              </a:rPr>
              <a:t>, John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Boyne</a:t>
            </a: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sz="2800" dirty="0">
                <a:solidFill>
                  <a:schemeClr val="accent1">
                    <a:lumMod val="75000"/>
                  </a:schemeClr>
                </a:solidFill>
                <a:latin typeface="Times New Roman" panose="02020603050405020304" pitchFamily="18" charset="0"/>
                <a:cs typeface="Times New Roman" panose="02020603050405020304" pitchFamily="18" charset="0"/>
              </a:rPr>
              <a:t>Children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Deca</a:t>
            </a:r>
            <a:r>
              <a:rPr lang="en-US" sz="2800" dirty="0">
                <a:solidFill>
                  <a:schemeClr val="accent1">
                    <a:lumMod val="75000"/>
                  </a:schemeClr>
                </a:solidFill>
                <a:latin typeface="Times New Roman" panose="02020603050405020304" pitchFamily="18" charset="0"/>
                <a:cs typeface="Times New Roman" panose="02020603050405020304" pitchFamily="18" charset="0"/>
              </a:rPr>
              <a:t>), Ivo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Andrić</a:t>
            </a:r>
            <a:endParaRPr lang="en-US" sz="2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Letters </a:t>
            </a:r>
            <a:r>
              <a:rPr lang="en-US" sz="2800" dirty="0">
                <a:solidFill>
                  <a:schemeClr val="accent1">
                    <a:lumMod val="75000"/>
                  </a:schemeClr>
                </a:solidFill>
                <a:latin typeface="Times New Roman" panose="02020603050405020304" pitchFamily="18" charset="0"/>
                <a:cs typeface="Times New Roman" panose="02020603050405020304" pitchFamily="18" charset="0"/>
              </a:rPr>
              <a:t>of Hilda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Dajč</a:t>
            </a:r>
            <a:endParaRPr lang="en-US" sz="2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Bait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Mamac</a:t>
            </a:r>
            <a:r>
              <a:rPr lang="en-US" sz="2800" dirty="0">
                <a:solidFill>
                  <a:schemeClr val="accent1">
                    <a:lumMod val="75000"/>
                  </a:schemeClr>
                </a:solidFill>
                <a:latin typeface="Times New Roman" panose="02020603050405020304" pitchFamily="18" charset="0"/>
                <a:cs typeface="Times New Roman" panose="02020603050405020304" pitchFamily="18" charset="0"/>
              </a:rPr>
              <a:t>), David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Albahari</a:t>
            </a:r>
            <a:endParaRPr lang="en-US" sz="2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Early </a:t>
            </a:r>
            <a:r>
              <a:rPr lang="en-US" sz="2800" dirty="0">
                <a:solidFill>
                  <a:schemeClr val="accent1">
                    <a:lumMod val="75000"/>
                  </a:schemeClr>
                </a:solidFill>
                <a:latin typeface="Times New Roman" panose="02020603050405020304" pitchFamily="18" charset="0"/>
                <a:cs typeface="Times New Roman" panose="02020603050405020304" pitchFamily="18" charset="0"/>
              </a:rPr>
              <a:t>Sorrows (Rani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jadi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Danilo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Kiš</a:t>
            </a:r>
            <a:endParaRPr lang="en-US" sz="2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sz="2800" dirty="0">
                <a:solidFill>
                  <a:schemeClr val="accent1">
                    <a:lumMod val="75000"/>
                  </a:schemeClr>
                </a:solidFill>
                <a:latin typeface="Times New Roman" panose="02020603050405020304" pitchFamily="18" charset="0"/>
                <a:cs typeface="Times New Roman" panose="02020603050405020304" pitchFamily="18" charset="0"/>
              </a:rPr>
              <a:t>Use of Man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Upotreba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čoveka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Aleksandar</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Tišma</a:t>
            </a:r>
            <a:endParaRPr lang="sr-Latn-RS" sz="3100" dirty="0">
              <a:solidFill>
                <a:schemeClr val="tx2">
                  <a:lumMod val="75000"/>
                </a:schemeClr>
              </a:solidFill>
              <a:latin typeface="Times New Roman" panose="02020603050405020304" pitchFamily="18" charset="0"/>
              <a:cs typeface="Times New Roman" panose="02020603050405020304" pitchFamily="18" charset="0"/>
            </a:endParaRPr>
          </a:p>
          <a:p>
            <a:pPr>
              <a:buFont typeface="Arial" pitchFamily="34" charset="0"/>
              <a:buChar char="•"/>
            </a:pPr>
            <a:endParaRPr lang="en-US" sz="3100" dirty="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endParaRPr lang="en-GB" sz="3100" dirty="0">
              <a:solidFill>
                <a:schemeClr val="tx2">
                  <a:lumMod val="75000"/>
                </a:schemeClr>
              </a:solidFill>
              <a:latin typeface="Times New Roman" panose="02020603050405020304" pitchFamily="18"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A659CC82-75D2-99D6-AE92-0FE5C7815CF8}"/>
              </a:ext>
            </a:extLst>
          </p:cNvPr>
          <p:cNvSpPr>
            <a:spLocks noGrp="1"/>
          </p:cNvSpPr>
          <p:nvPr>
            <p:ph type="ftr" sz="quarter" idx="11"/>
          </p:nvPr>
        </p:nvSpPr>
        <p:spPr/>
        <p:txBody>
          <a:bodyPr/>
          <a:lstStyle/>
          <a:p>
            <a:r>
              <a:rPr lang="en-US"/>
              <a:t>www.zuov.gov.rs</a:t>
            </a:r>
            <a:endParaRPr lang="en-US" dirty="0"/>
          </a:p>
        </p:txBody>
      </p:sp>
      <p:sp>
        <p:nvSpPr>
          <p:cNvPr id="4" name="Title 3">
            <a:extLst>
              <a:ext uri="{FF2B5EF4-FFF2-40B4-BE49-F238E27FC236}">
                <a16:creationId xmlns:a16="http://schemas.microsoft.com/office/drawing/2014/main" id="{201CFD27-421E-1892-DD36-C0F79B360293}"/>
              </a:ext>
            </a:extLst>
          </p:cNvPr>
          <p:cNvSpPr>
            <a:spLocks noGrp="1"/>
          </p:cNvSpPr>
          <p:nvPr>
            <p:ph type="title"/>
          </p:nvPr>
        </p:nvSpPr>
        <p:spPr>
          <a:xfrm>
            <a:off x="611560" y="692696"/>
            <a:ext cx="9165704" cy="948167"/>
          </a:xfrm>
        </p:spPr>
        <p:txBody>
          <a:bodyPr>
            <a:normAutofit/>
          </a:bodyPr>
          <a:lstStyle/>
          <a:p>
            <a:pPr algn="ctr"/>
            <a:r>
              <a:rPr lang="en-US" sz="2800" dirty="0" smtClean="0">
                <a:effectLst/>
                <a:latin typeface="Times New Roman" panose="02020603050405020304" pitchFamily="18" charset="0"/>
                <a:cs typeface="Times New Roman" panose="02020603050405020304" pitchFamily="18" charset="0"/>
              </a:rPr>
              <a:t>SERBIAN LANGUAGE AND LITERATURE CURRICULUM</a:t>
            </a:r>
            <a:endParaRPr lang="en-US" sz="2800" dirty="0">
              <a:effectLst/>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0D3A7290-862E-E515-D734-53E557A7C298}"/>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EAECA686-0257-D6D2-2002-3A9ADE465C2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28630144-925A-A3C5-F672-886E4A7E022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33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buNone/>
            </a:pPr>
            <a:endParaRPr lang="sr-Latn-ME" sz="29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sr-Latn-ME" sz="3600" b="1" dirty="0" smtClean="0">
                <a:solidFill>
                  <a:schemeClr val="accent1">
                    <a:lumMod val="75000"/>
                  </a:schemeClr>
                </a:solidFill>
                <a:latin typeface="Times New Roman" panose="02020603050405020304" pitchFamily="18" charset="0"/>
                <a:cs typeface="Times New Roman" panose="02020603050405020304" pitchFamily="18" charset="0"/>
              </a:rPr>
              <a:t>Examples </a:t>
            </a:r>
            <a:r>
              <a:rPr lang="sr-Latn-ME" sz="3600" b="1" dirty="0">
                <a:solidFill>
                  <a:schemeClr val="accent1">
                    <a:lumMod val="75000"/>
                  </a:schemeClr>
                </a:solidFill>
                <a:latin typeface="Times New Roman" panose="02020603050405020304" pitchFamily="18" charset="0"/>
                <a:cs typeface="Times New Roman" panose="02020603050405020304" pitchFamily="18" charset="0"/>
              </a:rPr>
              <a:t>of </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studied topic</a:t>
            </a:r>
            <a:r>
              <a:rPr lang="sr-Latn-ME" sz="3600" b="1" dirty="0">
                <a:solidFill>
                  <a:schemeClr val="accent1">
                    <a:lumMod val="75000"/>
                  </a:schemeClr>
                </a:solidFill>
                <a:latin typeface="Times New Roman" panose="02020603050405020304" pitchFamily="18" charset="0"/>
                <a:cs typeface="Times New Roman" panose="02020603050405020304" pitchFamily="18" charset="0"/>
              </a:rPr>
              <a:t>s</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sr-Latn-RS" sz="3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sr-Latn-ME" sz="3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Totalitarian </a:t>
            </a:r>
            <a:r>
              <a:rPr lang="en-US" sz="3600" dirty="0">
                <a:solidFill>
                  <a:schemeClr val="accent1">
                    <a:lumMod val="75000"/>
                  </a:schemeClr>
                </a:solidFill>
                <a:latin typeface="Times New Roman" panose="02020603050405020304" pitchFamily="18" charset="0"/>
                <a:cs typeface="Times New Roman" panose="02020603050405020304" pitchFamily="18" charset="0"/>
              </a:rPr>
              <a:t>social systems</a:t>
            </a:r>
            <a:r>
              <a:rPr lang="sr-Latn-ME" sz="3600" dirty="0">
                <a:solidFill>
                  <a:schemeClr val="accent1">
                    <a:lumMod val="75000"/>
                  </a:schemeClr>
                </a:solidFill>
                <a:latin typeface="Times New Roman" panose="02020603050405020304" pitchFamily="18" charset="0"/>
                <a:cs typeface="Times New Roman" panose="02020603050405020304" pitchFamily="18" charset="0"/>
              </a:rPr>
              <a:t> </a:t>
            </a:r>
          </a:p>
          <a:p>
            <a:pPr algn="just"/>
            <a:r>
              <a:rPr lang="en-US" sz="3600" dirty="0">
                <a:solidFill>
                  <a:schemeClr val="accent1">
                    <a:lumMod val="75000"/>
                  </a:schemeClr>
                </a:solidFill>
                <a:latin typeface="Times New Roman" panose="02020603050405020304" pitchFamily="18" charset="0"/>
                <a:cs typeface="Times New Roman" panose="02020603050405020304" pitchFamily="18" charset="0"/>
              </a:rPr>
              <a:t>From Kristallnacht to the factories of death – a study of the ideology of Nazism and how the theory of racial supremacy led to the destruction of Jews, Slavic people (Russians, Serbs and Poles) and Roma</a:t>
            </a:r>
            <a:r>
              <a:rPr lang="sr-Latn-ME" sz="3600" dirty="0">
                <a:solidFill>
                  <a:schemeClr val="accent1">
                    <a:lumMod val="75000"/>
                  </a:schemeClr>
                </a:solidFill>
                <a:latin typeface="Times New Roman" panose="02020603050405020304" pitchFamily="18" charset="0"/>
                <a:cs typeface="Times New Roman" panose="02020603050405020304" pitchFamily="18" charset="0"/>
              </a:rPr>
              <a:t> </a:t>
            </a:r>
            <a:r>
              <a:rPr lang="sr-Latn-ME" sz="3600" dirty="0" smtClean="0">
                <a:solidFill>
                  <a:schemeClr val="accent1">
                    <a:lumMod val="75000"/>
                  </a:schemeClr>
                </a:solidFill>
                <a:latin typeface="Times New Roman" panose="02020603050405020304" pitchFamily="18" charset="0"/>
                <a:cs typeface="Times New Roman" panose="02020603050405020304" pitchFamily="18" charset="0"/>
              </a:rPr>
              <a:t>people</a:t>
            </a:r>
            <a:endParaRPr lang="sr-Latn-ME" sz="3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3600" dirty="0">
                <a:solidFill>
                  <a:schemeClr val="accent1">
                    <a:lumMod val="75000"/>
                  </a:schemeClr>
                </a:solidFill>
                <a:latin typeface="Times New Roman" panose="02020603050405020304" pitchFamily="18" charset="0"/>
                <a:cs typeface="Times New Roman" panose="02020603050405020304" pitchFamily="18" charset="0"/>
              </a:rPr>
              <a:t>The idea of a </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“superior” </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race </a:t>
            </a:r>
            <a:endParaRPr lang="sr-Latn-ME" sz="3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3600" dirty="0">
                <a:solidFill>
                  <a:schemeClr val="accent1">
                    <a:lumMod val="75000"/>
                  </a:schemeClr>
                </a:solidFill>
                <a:latin typeface="Times New Roman" panose="02020603050405020304" pitchFamily="18" charset="0"/>
                <a:cs typeface="Times New Roman" panose="02020603050405020304" pitchFamily="18" charset="0"/>
              </a:rPr>
              <a:t>Sport as a means of domination – Max Schmeling and Jesse </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Owens</a:t>
            </a:r>
          </a:p>
          <a:p>
            <a:pPr algn="just"/>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Auschwitz </a:t>
            </a:r>
            <a:r>
              <a:rPr lang="en-US" sz="3600" dirty="0">
                <a:solidFill>
                  <a:schemeClr val="accent1">
                    <a:lumMod val="75000"/>
                  </a:schemeClr>
                </a:solidFill>
                <a:latin typeface="Times New Roman" panose="02020603050405020304" pitchFamily="18" charset="0"/>
                <a:cs typeface="Times New Roman" panose="02020603050405020304" pitchFamily="18" charset="0"/>
              </a:rPr>
              <a:t>and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Jasenovac</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p>
          <a:p>
            <a:pPr algn="just"/>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sz="3600" dirty="0">
                <a:solidFill>
                  <a:schemeClr val="accent1">
                    <a:lumMod val="75000"/>
                  </a:schemeClr>
                </a:solidFill>
                <a:latin typeface="Times New Roman" panose="02020603050405020304" pitchFamily="18" charset="0"/>
                <a:cs typeface="Times New Roman" panose="02020603050405020304" pitchFamily="18" charset="0"/>
              </a:rPr>
              <a:t>history of the destruction of Serbs, Jews and Roma in the </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Independent State of </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Croatia</a:t>
            </a:r>
            <a:endParaRPr lang="sr-Latn-ME" sz="3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3600" dirty="0">
                <a:solidFill>
                  <a:schemeClr val="accent1">
                    <a:lumMod val="75000"/>
                  </a:schemeClr>
                </a:solidFill>
                <a:latin typeface="Times New Roman" panose="02020603050405020304" pitchFamily="18" charset="0"/>
                <a:cs typeface="Times New Roman" panose="02020603050405020304" pitchFamily="18" charset="0"/>
              </a:rPr>
              <a:t>Crimes against Roma</a:t>
            </a:r>
            <a:r>
              <a:rPr lang="sr-Latn-ME" sz="3600" dirty="0">
                <a:solidFill>
                  <a:schemeClr val="accent1">
                    <a:lumMod val="75000"/>
                  </a:schemeClr>
                </a:solidFill>
                <a:latin typeface="Times New Roman" panose="02020603050405020304" pitchFamily="18" charset="0"/>
                <a:cs typeface="Times New Roman" panose="02020603050405020304" pitchFamily="18" charset="0"/>
              </a:rPr>
              <a:t> </a:t>
            </a:r>
          </a:p>
          <a:p>
            <a:pPr algn="just"/>
            <a:r>
              <a:rPr lang="sr-Latn-ME" sz="3600" dirty="0">
                <a:solidFill>
                  <a:schemeClr val="accent1">
                    <a:lumMod val="75000"/>
                  </a:schemeClr>
                </a:solidFill>
                <a:latin typeface="Times New Roman" panose="02020603050405020304" pitchFamily="18" charset="0"/>
                <a:cs typeface="Times New Roman" panose="02020603050405020304" pitchFamily="18" charset="0"/>
              </a:rPr>
              <a:t>People with </a:t>
            </a:r>
            <a:r>
              <a:rPr lang="sr-Latn-ME" sz="3600" dirty="0" smtClean="0">
                <a:solidFill>
                  <a:schemeClr val="accent1">
                    <a:lumMod val="75000"/>
                  </a:schemeClr>
                </a:solidFill>
                <a:latin typeface="Times New Roman" panose="02020603050405020304" pitchFamily="18" charset="0"/>
                <a:cs typeface="Times New Roman" panose="02020603050405020304" pitchFamily="18" charset="0"/>
              </a:rPr>
              <a:t>disabilities</a:t>
            </a:r>
            <a:endParaRPr lang="sr-Latn-ME" sz="3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www.zuov.gov.rs</a:t>
            </a:r>
            <a:endParaRPr lang="en-US" dirty="0"/>
          </a:p>
        </p:txBody>
      </p:sp>
      <p:sp>
        <p:nvSpPr>
          <p:cNvPr id="4" name="Title 3"/>
          <p:cNvSpPr>
            <a:spLocks noGrp="1"/>
          </p:cNvSpPr>
          <p:nvPr>
            <p:ph type="title"/>
          </p:nvPr>
        </p:nvSpPr>
        <p:spPr>
          <a:xfrm>
            <a:off x="539552" y="838200"/>
            <a:ext cx="8229600" cy="1066800"/>
          </a:xfrm>
        </p:spPr>
        <p:txBody>
          <a:bodyPr>
            <a:normAutofit fontScale="90000"/>
          </a:bodyPr>
          <a:lstStyle/>
          <a:p>
            <a:pPr algn="ctr"/>
            <a:r>
              <a:rPr lang="sr-Cyrl-RS" sz="2200" dirty="0" smtClean="0">
                <a:solidFill>
                  <a:schemeClr val="accent5">
                    <a:lumMod val="50000"/>
                  </a:schemeClr>
                </a:solidFill>
                <a:latin typeface="Times New Roman" panose="02020603050405020304" pitchFamily="18" charset="0"/>
                <a:cs typeface="Times New Roman" panose="02020603050405020304" pitchFamily="18" charset="0"/>
              </a:rPr>
              <a:t/>
            </a:r>
            <a:br>
              <a:rPr lang="sr-Cyrl-RS" sz="2200" dirty="0" smtClean="0">
                <a:solidFill>
                  <a:schemeClr val="accent5">
                    <a:lumMod val="50000"/>
                  </a:schemeClr>
                </a:solidFill>
                <a:latin typeface="Times New Roman" panose="02020603050405020304" pitchFamily="18" charset="0"/>
                <a:cs typeface="Times New Roman" panose="02020603050405020304" pitchFamily="18" charset="0"/>
              </a:rPr>
            </a:br>
            <a:r>
              <a:rPr lang="sr-Cyrl-RS" sz="2200" dirty="0">
                <a:solidFill>
                  <a:schemeClr val="accent5">
                    <a:lumMod val="50000"/>
                  </a:schemeClr>
                </a:solidFill>
                <a:latin typeface="Times New Roman" panose="02020603050405020304" pitchFamily="18" charset="0"/>
                <a:cs typeface="Times New Roman" panose="02020603050405020304" pitchFamily="18" charset="0"/>
              </a:rPr>
              <a:t/>
            </a:r>
            <a:br>
              <a:rPr lang="sr-Cyrl-RS" sz="2200" dirty="0">
                <a:solidFill>
                  <a:schemeClr val="accent5">
                    <a:lumMod val="50000"/>
                  </a:schemeClr>
                </a:solidFill>
                <a:latin typeface="Times New Roman" panose="02020603050405020304" pitchFamily="18" charset="0"/>
                <a:cs typeface="Times New Roman" panose="02020603050405020304" pitchFamily="18" charset="0"/>
              </a:rPr>
            </a:br>
            <a:r>
              <a:rPr lang="sr-Cyrl-RS" sz="2200" dirty="0" smtClean="0">
                <a:solidFill>
                  <a:schemeClr val="accent5">
                    <a:lumMod val="50000"/>
                  </a:schemeClr>
                </a:solidFill>
                <a:latin typeface="Times New Roman" panose="02020603050405020304" pitchFamily="18" charset="0"/>
                <a:cs typeface="Times New Roman" panose="02020603050405020304" pitchFamily="18" charset="0"/>
              </a:rPr>
              <a:t/>
            </a:r>
            <a:br>
              <a:rPr lang="sr-Cyrl-RS" sz="2200" dirty="0" smtClean="0">
                <a:solidFill>
                  <a:schemeClr val="accent5">
                    <a:lumMod val="50000"/>
                  </a:schemeClr>
                </a:solidFill>
                <a:latin typeface="Times New Roman" panose="02020603050405020304" pitchFamily="18" charset="0"/>
                <a:cs typeface="Times New Roman" panose="02020603050405020304" pitchFamily="18" charset="0"/>
              </a:rPr>
            </a:br>
            <a:r>
              <a:rPr lang="sr-Latn-ME" sz="2700" dirty="0" smtClean="0">
                <a:solidFill>
                  <a:schemeClr val="accent1">
                    <a:lumMod val="75000"/>
                  </a:schemeClr>
                </a:solidFill>
                <a:latin typeface="Times New Roman" panose="02020603050405020304" pitchFamily="18" charset="0"/>
                <a:cs typeface="Times New Roman" panose="02020603050405020304" pitchFamily="18" charset="0"/>
              </a:rPr>
              <a:t>ELECTIVE</a:t>
            </a:r>
            <a:r>
              <a:rPr lang="en-US" sz="2700" dirty="0" smtClean="0">
                <a:solidFill>
                  <a:schemeClr val="accent1">
                    <a:lumMod val="75000"/>
                  </a:schemeClr>
                </a:solidFill>
                <a:latin typeface="Times New Roman" panose="02020603050405020304" pitchFamily="18" charset="0"/>
                <a:cs typeface="Times New Roman" panose="02020603050405020304" pitchFamily="18" charset="0"/>
              </a:rPr>
              <a:t> SUBJECT </a:t>
            </a:r>
            <a:r>
              <a:rPr lang="en-US" sz="2700" dirty="0">
                <a:solidFill>
                  <a:schemeClr val="accent1">
                    <a:lumMod val="75000"/>
                  </a:schemeClr>
                </a:solidFill>
                <a:latin typeface="Times New Roman" panose="02020603050405020304" pitchFamily="18" charset="0"/>
                <a:cs typeface="Times New Roman" panose="02020603050405020304" pitchFamily="18" charset="0"/>
              </a:rPr>
              <a:t>RELIGION AND CIVILIZATION</a:t>
            </a:r>
            <a:r>
              <a:rPr lang="sr-Latn-ME" sz="2700" dirty="0">
                <a:solidFill>
                  <a:schemeClr val="accent1">
                    <a:lumMod val="75000"/>
                  </a:schemeClr>
                </a:solidFill>
                <a:latin typeface="Times New Roman" panose="02020603050405020304" pitchFamily="18" charset="0"/>
                <a:cs typeface="Times New Roman" panose="02020603050405020304" pitchFamily="18" charset="0"/>
              </a:rPr>
              <a:t> </a:t>
            </a:r>
            <a:br>
              <a:rPr lang="sr-Latn-ME" sz="2700" dirty="0">
                <a:solidFill>
                  <a:schemeClr val="accent1">
                    <a:lumMod val="75000"/>
                  </a:schemeClr>
                </a:solidFill>
                <a:latin typeface="Times New Roman" panose="02020603050405020304" pitchFamily="18" charset="0"/>
                <a:cs typeface="Times New Roman" panose="02020603050405020304" pitchFamily="18" charset="0"/>
              </a:rPr>
            </a:br>
            <a:r>
              <a:rPr lang="sr-Latn-ME" sz="2700" dirty="0">
                <a:solidFill>
                  <a:schemeClr val="accent1">
                    <a:lumMod val="75000"/>
                  </a:schemeClr>
                </a:solidFill>
                <a:latin typeface="Times New Roman" panose="02020603050405020304" pitchFamily="18" charset="0"/>
                <a:cs typeface="Times New Roman" panose="02020603050405020304" pitchFamily="18" charset="0"/>
              </a:rPr>
              <a:t>(in </a:t>
            </a:r>
            <a:r>
              <a:rPr lang="en-US" sz="2700" dirty="0" smtClean="0">
                <a:solidFill>
                  <a:schemeClr val="accent1">
                    <a:lumMod val="75000"/>
                  </a:schemeClr>
                </a:solidFill>
                <a:latin typeface="Times New Roman" panose="02020603050405020304" pitchFamily="18" charset="0"/>
                <a:cs typeface="Times New Roman" panose="02020603050405020304" pitchFamily="18" charset="0"/>
              </a:rPr>
              <a:t>general secondary </a:t>
            </a:r>
            <a:r>
              <a:rPr lang="en-US" sz="2700" dirty="0">
                <a:solidFill>
                  <a:schemeClr val="accent1">
                    <a:lumMod val="75000"/>
                  </a:schemeClr>
                </a:solidFill>
                <a:latin typeface="Times New Roman" panose="02020603050405020304" pitchFamily="18" charset="0"/>
                <a:cs typeface="Times New Roman" panose="02020603050405020304" pitchFamily="18" charset="0"/>
              </a:rPr>
              <a:t>schools – </a:t>
            </a:r>
            <a:r>
              <a:rPr lang="en-US" sz="2700" dirty="0" smtClean="0">
                <a:solidFill>
                  <a:schemeClr val="accent1">
                    <a:lumMod val="75000"/>
                  </a:schemeClr>
                </a:solidFill>
                <a:latin typeface="Times New Roman" panose="02020603050405020304" pitchFamily="18" charset="0"/>
                <a:cs typeface="Times New Roman" panose="02020603050405020304" pitchFamily="18" charset="0"/>
              </a:rPr>
              <a:t>gymnasiums</a:t>
            </a:r>
            <a:r>
              <a:rPr lang="sr-Latn-ME" sz="2700" dirty="0" smtClean="0">
                <a:solidFill>
                  <a:schemeClr val="accent1">
                    <a:lumMod val="75000"/>
                  </a:schemeClr>
                </a:solidFill>
                <a:latin typeface="Times New Roman" panose="02020603050405020304" pitchFamily="18" charset="0"/>
                <a:cs typeface="Times New Roman" panose="02020603050405020304" pitchFamily="18" charset="0"/>
              </a:rPr>
              <a:t>)</a:t>
            </a:r>
            <a:r>
              <a:rPr lang="sr-Latn-ME" sz="2700" dirty="0">
                <a:solidFill>
                  <a:schemeClr val="accent1">
                    <a:lumMod val="75000"/>
                  </a:schemeClr>
                </a:solidFill>
                <a:latin typeface="Times New Roman" panose="02020603050405020304" pitchFamily="18" charset="0"/>
                <a:cs typeface="Times New Roman" panose="02020603050405020304" pitchFamily="18" charset="0"/>
              </a:rPr>
              <a:t/>
            </a:r>
            <a:br>
              <a:rPr lang="sr-Latn-ME" sz="2700" dirty="0">
                <a:solidFill>
                  <a:schemeClr val="accent1">
                    <a:lumMod val="75000"/>
                  </a:schemeClr>
                </a:solidFill>
                <a:latin typeface="Times New Roman" panose="02020603050405020304" pitchFamily="18" charset="0"/>
                <a:cs typeface="Times New Roman" panose="02020603050405020304" pitchFamily="18" charset="0"/>
              </a:rPr>
            </a:br>
            <a:r>
              <a:rPr lang="sr-Latn-ME" sz="2700" dirty="0">
                <a:solidFill>
                  <a:schemeClr val="accent1">
                    <a:lumMod val="75000"/>
                  </a:schemeClr>
                </a:solidFill>
                <a:latin typeface="Times New Roman" panose="02020603050405020304" pitchFamily="18" charset="0"/>
                <a:cs typeface="Times New Roman" panose="02020603050405020304" pitchFamily="18" charset="0"/>
              </a:rPr>
              <a:t/>
            </a:r>
            <a:br>
              <a:rPr lang="sr-Latn-ME" sz="2700" dirty="0">
                <a:solidFill>
                  <a:schemeClr val="accent1">
                    <a:lumMod val="75000"/>
                  </a:schemeClr>
                </a:solidFill>
                <a:latin typeface="Times New Roman" panose="02020603050405020304" pitchFamily="18" charset="0"/>
                <a:cs typeface="Times New Roman" panose="02020603050405020304" pitchFamily="18" charset="0"/>
              </a:rPr>
            </a:br>
            <a:endParaRPr lang="en-US" sz="2700" dirty="0">
              <a:solidFill>
                <a:schemeClr val="accent1">
                  <a:lumMod val="75000"/>
                </a:schemeClr>
              </a:solidFill>
            </a:endParaRPr>
          </a:p>
        </p:txBody>
      </p:sp>
    </p:spTree>
    <p:extLst>
      <p:ext uri="{BB962C8B-B14F-4D97-AF65-F5344CB8AC3E}">
        <p14:creationId xmlns:p14="http://schemas.microsoft.com/office/powerpoint/2010/main" val="113722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pPr algn="ctr" eaLnBrk="1" hangingPunct="1">
              <a:lnSpc>
                <a:spcPct val="90000"/>
              </a:lnSpc>
            </a:pPr>
            <a:endParaRPr lang="en-US" sz="2400" dirty="0"/>
          </a:p>
          <a:p>
            <a:pPr algn="ctr" eaLnBrk="1" hangingPunct="1">
              <a:lnSpc>
                <a:spcPct val="90000"/>
              </a:lnSpc>
              <a:buFontTx/>
              <a:buNone/>
            </a:pPr>
            <a:endParaRPr lang="en-US" sz="2400" dirty="0"/>
          </a:p>
          <a:p>
            <a:pPr algn="ctr" eaLnBrk="1" hangingPunct="1">
              <a:lnSpc>
                <a:spcPct val="90000"/>
              </a:lnSpc>
              <a:buFontTx/>
              <a:buNone/>
            </a:pPr>
            <a:endParaRPr lang="en-US" sz="2400" dirty="0"/>
          </a:p>
        </p:txBody>
      </p:sp>
      <p:sp>
        <p:nvSpPr>
          <p:cNvPr id="33795" name="WordArt 9"/>
          <p:cNvSpPr>
            <a:spLocks noChangeArrowheads="1" noChangeShapeType="1" noTextEdit="1"/>
          </p:cNvSpPr>
          <p:nvPr/>
        </p:nvSpPr>
        <p:spPr bwMode="auto">
          <a:xfrm>
            <a:off x="0" y="0"/>
            <a:ext cx="9144000" cy="6862763"/>
          </a:xfrm>
          <a:prstGeom prst="rect">
            <a:avLst/>
          </a:prstGeom>
        </p:spPr>
        <p:txBody>
          <a:bodyPr wrap="none" fromWordArt="1">
            <a:prstTxWarp prst="textPlain">
              <a:avLst>
                <a:gd name="adj" fmla="val 50000"/>
              </a:avLst>
            </a:prstTxWarp>
          </a:bodyPr>
          <a:lstStyle/>
          <a:p>
            <a:pPr algn="ct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a:p>
            <a:pPr algn="ct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a:p>
            <a:pPr algn="ct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33797" name="Text Box 22"/>
          <p:cNvSpPr txBox="1">
            <a:spLocks noChangeArrowheads="1"/>
          </p:cNvSpPr>
          <p:nvPr/>
        </p:nvSpPr>
        <p:spPr bwMode="auto">
          <a:xfrm>
            <a:off x="1475656" y="865637"/>
            <a:ext cx="5976664" cy="1015663"/>
          </a:xfrm>
          <a:prstGeom prst="rect">
            <a:avLst/>
          </a:prstGeom>
          <a:noFill/>
          <a:ln w="9525" algn="ctr">
            <a:noFill/>
            <a:miter lim="800000"/>
            <a:headEnd/>
            <a:tailEnd/>
          </a:ln>
        </p:spPr>
        <p:txBody>
          <a:bodyPr wrap="square">
            <a:spAutoFit/>
          </a:bodyPr>
          <a:lstStyle/>
          <a:p>
            <a:pPr>
              <a:spcBef>
                <a:spcPct val="50000"/>
              </a:spcBef>
            </a:pPr>
            <a:r>
              <a:rPr lang="en-US" sz="6000" b="1" dirty="0">
                <a:solidFill>
                  <a:srgbClr val="000099"/>
                </a:solidFill>
                <a:latin typeface="Bradley Hand ITC" pitchFamily="66" charset="0"/>
              </a:rPr>
              <a:t>  THANK  </a:t>
            </a:r>
            <a:r>
              <a:rPr lang="en-US" sz="6000" b="1" dirty="0" smtClean="0">
                <a:solidFill>
                  <a:srgbClr val="000099"/>
                </a:solidFill>
                <a:latin typeface="Bradley Hand ITC" pitchFamily="66" charset="0"/>
              </a:rPr>
              <a:t>YOU</a:t>
            </a:r>
            <a:endParaRPr lang="en-US" sz="6000" b="1" dirty="0">
              <a:solidFill>
                <a:srgbClr val="000099"/>
              </a:solidFill>
              <a:latin typeface="Bradley Hand ITC" pitchFamily="66" charset="0"/>
            </a:endParaRPr>
          </a:p>
        </p:txBody>
      </p:sp>
      <p:pic>
        <p:nvPicPr>
          <p:cNvPr id="6" name="Picture 5">
            <a:extLst>
              <a:ext uri="{FF2B5EF4-FFF2-40B4-BE49-F238E27FC236}">
                <a16:creationId xmlns:a16="http://schemas.microsoft.com/office/drawing/2014/main" id="{EB18F94C-68B8-505B-AC16-4EDDA1775F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12264" y="2195496"/>
            <a:ext cx="8408208" cy="432984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2344</TotalTime>
  <Words>513</Words>
  <Application>Microsoft Office PowerPoint</Application>
  <PresentationFormat>On-screen Show (4:3)</PresentationFormat>
  <Paragraphs>56</Paragraphs>
  <Slides>8</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Arial</vt:lpstr>
      <vt:lpstr>Bradley Hand ITC</vt:lpstr>
      <vt:lpstr>Calibri</vt:lpstr>
      <vt:lpstr>Impact</vt:lpstr>
      <vt:lpstr>Lucida Sans Unicode</vt:lpstr>
      <vt:lpstr>Times New Roman</vt:lpstr>
      <vt:lpstr>Verdana</vt:lpstr>
      <vt:lpstr>Wingdings</vt:lpstr>
      <vt:lpstr>Wingdings 2</vt:lpstr>
      <vt:lpstr>Wingdings 3</vt:lpstr>
      <vt:lpstr>Concourse</vt:lpstr>
      <vt:lpstr>1_Custom Design</vt:lpstr>
      <vt:lpstr>Custom Design</vt:lpstr>
      <vt:lpstr> Institute for the Improvement of Education</vt:lpstr>
      <vt:lpstr> HOLOCAUST AS A CURRICULUM TOPIC</vt:lpstr>
      <vt:lpstr>HISTORY CURRICULUM</vt:lpstr>
      <vt:lpstr>HISTORY CURRICULUM – learning outcomes </vt:lpstr>
      <vt:lpstr>HISTORY CURRICULUM</vt:lpstr>
      <vt:lpstr>SERBIAN LANGUAGE AND LITERATURE CURRICULUM</vt:lpstr>
      <vt:lpstr>   ELECTIVE SUBJECT RELIGION AND CIVILIZATION  (in general secondary schools – gymnasiums)  </vt:lpstr>
      <vt:lpstr>PowerPoint Presentation</vt:lpstr>
    </vt:vector>
  </TitlesOfParts>
  <Company>ZUOV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Branka Segrt</dc:creator>
  <cp:lastModifiedBy>AleksandarM</cp:lastModifiedBy>
  <cp:revision>211</cp:revision>
  <cp:lastPrinted>2025-07-14T11:40:32Z</cp:lastPrinted>
  <dcterms:created xsi:type="dcterms:W3CDTF">2014-02-25T07:50:31Z</dcterms:created>
  <dcterms:modified xsi:type="dcterms:W3CDTF">2025-07-14T11:48:51Z</dcterms:modified>
</cp:coreProperties>
</file>