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7448F-25EC-BB23-F573-2343987D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2AC8EF-9094-18D0-AFE8-B6B62270E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9DD02C8-EBB5-ABB3-1F8D-C60B5985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3473C3-0663-5280-BEFE-20663649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C6DE72-CA8B-458E-493B-F8B96E08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10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726400-1E2C-E0CB-B5C9-37C7273F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CEE6F4A-39B1-5B8F-6452-68E7999D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6D1D2-894F-72CD-83DC-E747DE93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AE78F8-8C21-D96D-658F-2EC514B3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CDE1EE-1A3B-1F9D-3D08-4C37C07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1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CBD727B-31E7-FBF4-ABC7-2FBA16452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F1F65C-6E29-433A-5CDD-279E9989A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0C2EF5-1EE9-4BFF-5AC3-C245082F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A7365F-4782-6599-5A83-754B341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9229D3-D7B0-1995-D4F4-3D6D27E2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62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D28B36-0855-713C-EAAD-2782341C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C1029E-960A-43E2-7011-A14C7170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03F314-FE80-9B77-BEFB-0C076DDB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CEDE9D-CF07-B31C-3B1C-24659716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503F2C-2021-A03D-76B2-574C5E1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9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7E6AE-8F21-9ED5-2087-191E995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C618CF-A271-94CA-CBF0-F9109210D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99086F-FB0D-4DEA-1CF9-1B0C5083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AA0FFC-4A0F-4702-3CAE-3BF1C50F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358D0C-59A7-91ED-A61F-2609D707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96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ADA132-0464-D41B-6521-7A0F537C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D180D0-521A-2703-3575-D2E45BA5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03E762C-A065-E81A-3878-C08E2D583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69A0CF-87EA-17AC-6770-66A1495E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B4EAE7-2652-8073-41A2-68F3EB80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1D6DEB9-9823-8530-6FD6-256A3836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98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99ADA-CFF1-E1A6-9E7E-E7F44358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B833A-9D5D-6A93-27CB-EF9DE2FB9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697FA1-F8CA-659A-41E5-3F76E3D9E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6A70464-B256-08FC-79B4-22713A6F9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4301AB1-633D-19E1-C685-19DD7DAF9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4EC5BE6-F946-575F-D206-4F2F07CC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56E8F23-B28A-908C-2BE3-506BC1CD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8C98EA0-0136-5D9C-E78B-F05C4F8A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2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FCF91A-994E-6A28-8DC5-F169A395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1C1FBBE-B0A8-2772-B450-E4F37459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54C41D1-4FE3-0870-3DE9-F44C4B30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072868-0AF9-990D-FC7A-9F218F18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23BEBA0-DCF4-8E1C-5986-F9EC4E25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5A90041-0E49-1C2C-94C1-EFAF6E93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56ADA3D-E7F4-2E62-201E-A2027896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AF1AAE-59F1-8F08-0816-3EC7E68B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009C54-E17E-01BA-9F9E-837BF3A3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31F5C33-4C24-AEA0-6C4C-F3507B6A5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1CDEB4-BEE6-3021-C4E7-ECC231E4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6CA66C5-7073-089B-0C2E-BEF5BAEC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3C014A-E37A-1D58-6FAD-58EC135B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27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8D6D73-E1C8-BA73-5042-DC014867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C2D9961-AA3A-D18D-79D8-A2802EA4D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6C9CC-7D32-13EC-9327-DA35D6685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C0A568-93EF-A308-7288-FAFF930F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1E3E01-DF2C-F51D-6A23-FF34B4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42B8340-7A6D-080A-C804-D0927D6B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82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0924EC0-E60D-BEF7-4863-0A26CD69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46A68A-106B-E850-F418-453E3E65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C03ED2-375C-EF0E-3EA5-6244FB393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F24A-1066-44B4-B50D-3769A3528D19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F50793-9506-FF3B-1F41-B812265DA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8E7BBE-E313-DEDC-677A-CB68B4EE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opa.org/hu/centropa-cinema/koltai-panni-3-generacio-6-eskuv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e.kahoot.it/share/eskuvo-quiz/6f03ed7b-0196-4094-b4f5-f0f639a30fa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D2lXXFBI8" TargetMode="External"/><Relationship Id="rId2" Type="http://schemas.openxmlformats.org/officeDocument/2006/relationships/hyperlink" Target="https://www.youtube.com/watch?v=P_fnyv-cOC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432FA-FF7B-D4C9-452F-F51870A22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727" y="4461164"/>
            <a:ext cx="9144000" cy="2085036"/>
          </a:xfrm>
        </p:spPr>
        <p:txBody>
          <a:bodyPr/>
          <a:lstStyle/>
          <a:p>
            <a:r>
              <a:rPr lang="hu-HU" dirty="0"/>
              <a:t>7-8. osztály </a:t>
            </a:r>
            <a:br>
              <a:rPr lang="hu-HU" dirty="0"/>
            </a:br>
            <a:r>
              <a:rPr lang="hu-HU" dirty="0"/>
              <a:t>Etika, osztályfőnöki órákra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A12DDD-08E3-AA97-5856-8A2FCA4BC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41294"/>
            <a:ext cx="9144000" cy="332590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4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hagyományos zsidó esküvő: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Koltai Panni- 3 generáció, 6 esküvő című filmhez kapcsolódva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i="1" dirty="0">
                <a:solidFill>
                  <a:srgbClr val="000000"/>
                </a:solidFill>
                <a:latin typeface="Calibri" panose="020F0502020204030204" pitchFamily="34" charset="0"/>
              </a:rPr>
              <a:t>Vermes Miklós Általános Iskola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Somogyi Mihályné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i="1" dirty="0">
                <a:solidFill>
                  <a:srgbClr val="000000"/>
                </a:solidFill>
                <a:latin typeface="Calibri" panose="020F0502020204030204" pitchFamily="34" charset="0"/>
              </a:rPr>
              <a:t>2023</a:t>
            </a:r>
            <a:endParaRPr lang="hu-HU" sz="5700" b="0" dirty="0">
              <a:effectLst/>
            </a:endParaRP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49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52BC07-5FA3-9F6D-9E68-03C313DF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71717"/>
            <a:ext cx="10833847" cy="1618971"/>
          </a:xfrm>
        </p:spPr>
        <p:txBody>
          <a:bodyPr/>
          <a:lstStyle/>
          <a:p>
            <a:r>
              <a:rPr lang="hu-HU" dirty="0"/>
              <a:t>A csoportalakításhoz képeket vagdosunk szét, azokat kell összerakni.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94C8145-FE53-04AF-7BAA-99B722C55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21" y="2022547"/>
            <a:ext cx="3000375" cy="41052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13AE326-82EB-7CCC-70EF-C75A3D57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93" y="2022547"/>
            <a:ext cx="3000375" cy="18288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AD84B3-CA7B-1247-561E-15FA1E7A6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012" y="4845841"/>
            <a:ext cx="3000375" cy="19335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208AB02-8F72-2892-7D0B-24477745A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955" y="4075184"/>
            <a:ext cx="4276725" cy="26955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69B27F4-554E-59A2-D7FE-4AB9967F6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727" y="1398011"/>
            <a:ext cx="4023854" cy="27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900DD8-A2BB-08EB-7505-8DFFFCB5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 megnézzük  a filmet.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92FA79-B057-5DF9-5116-2C58933D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Koltai Panni - 3 generáció, 6 esküvő | Centropa</a:t>
            </a:r>
            <a:endParaRPr lang="hu-HU" sz="1800" b="0" i="1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endParaRPr lang="hu-HU" dirty="0"/>
          </a:p>
          <a:p>
            <a:r>
              <a:rPr lang="hu-HU" sz="5400" b="0" i="1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https://www.centropa.org/hu/centropa-cinema/koltai-panni-3-generacio-6-eskuvo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21941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308882-1E4F-9F38-E237-D7A96271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Állítsuk sorrendbe az eseményeket! Csoportmunka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E8A3F-5FC9-7A39-6BAE-488EAC16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négy Friedmann-lány megházasodik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András és Nóra hagyományos zsidó esküvője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Koltai István és Anna belépnek a Kommunista Pártba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Karcsi házassága Évával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Bözsit és a kislányát megölik Auschwitzban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81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67D43F-E6C8-406B-EB36-B5282BE3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Kahoot</a:t>
            </a:r>
            <a:r>
              <a:rPr lang="hu-HU" dirty="0"/>
              <a:t>    </a:t>
            </a:r>
            <a:r>
              <a:rPr lang="hu-HU" b="1" u="sng" dirty="0"/>
              <a:t>VAJON MIT JELENTHET?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298E9F-B38D-5A78-6B05-0D9D97C6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2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https://create.kahoot.it/share/eskuvo-quiz/6f03ed7b-0196-4094-b4f5-f0f639a30fa8</a:t>
            </a:r>
            <a:endParaRPr lang="hu-HU" sz="3200" b="0" i="0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r>
              <a:rPr lang="hu-HU" sz="2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micve</a:t>
            </a:r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hu-HU" sz="2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ketuba</a:t>
            </a:r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bedekkolás, </a:t>
            </a:r>
          </a:p>
          <a:p>
            <a:r>
              <a:rPr lang="hu-HU" sz="2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hüpe</a:t>
            </a:r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pohártörés</a:t>
            </a:r>
            <a:endParaRPr lang="hu-HU" sz="39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77DCDB5-537E-E7F4-5629-F79408411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03" y="2831085"/>
            <a:ext cx="8316484" cy="33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F78C71-1121-C9E9-63B9-A46FEC5E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Melyik fogalom jelenik meg a filmben?</a:t>
            </a:r>
            <a:br>
              <a:rPr lang="hu-HU" dirty="0"/>
            </a:br>
            <a:r>
              <a:rPr lang="hu-HU" dirty="0"/>
              <a:t>Válasszunk filmet!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33959F-35EC-6DE4-08AF-667ADA2C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https://www.youtube.com/watch?v=P_fnyv-cOCw</a:t>
            </a:r>
          </a:p>
          <a:p>
            <a:r>
              <a:rPr lang="hu-HU" sz="20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https://www.youtube.com/watch?v=P_fnyv-cOCw</a:t>
            </a:r>
            <a:endParaRPr lang="hu-HU" sz="2000" b="0" i="1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hu-HU" sz="20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https://www.youtube.com/watch?v=UvD2lXXFBI8</a:t>
            </a:r>
            <a:endParaRPr lang="hu-HU" sz="2000" i="1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b="0" i="1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Hegedűs a háztetőn-musicalfilm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másik út (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Unortodox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Idegen közöttünk-krimi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Hagyományos zsidó esküvő Szabadkán- riport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Kabaré-zenés film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Sokféle mai hagyományos zsidó esküvőről találhatunk kisfilmeket a neten.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01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1D827D-5B51-F3D7-88D4-2F80A1D8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Beszélgessetek a kihúzott kulcsmondatokról!</a:t>
            </a:r>
            <a:br>
              <a:rPr lang="hu-HU" dirty="0"/>
            </a:br>
            <a:r>
              <a:rPr lang="hu-HU" dirty="0"/>
              <a:t>Osszátok meg egymással a véleményeteket!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9D4C8166-13C2-D580-26DF-AC368BE99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553896"/>
              </p:ext>
            </p:extLst>
          </p:nvPr>
        </p:nvGraphicFramePr>
        <p:xfrm>
          <a:off x="838200" y="1825624"/>
          <a:ext cx="10515597" cy="4316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05702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1515180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28105313"/>
                    </a:ext>
                  </a:extLst>
                </a:gridCol>
              </a:tblGrid>
              <a:tr h="4316557">
                <a:tc>
                  <a:txBody>
                    <a:bodyPr/>
                    <a:lstStyle/>
                    <a:p>
                      <a:r>
                        <a:rPr lang="hu-HU" sz="1800" b="0" i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4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“Akkor még nem tudtuk, hogy a mi kis világunk nemsokára megsemmisül.”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4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“De az élet megy tovább, bármilyen szörnyű sebeket is ejt rajtunk.”</a:t>
                      </a:r>
                      <a:endParaRPr lang="hu-H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“Én nagyon büszke voltam arra, hogy 2002-ben az unokámnak Andrásnak és Nórának hagyományos zsidó esküvője volt.”</a:t>
                      </a:r>
                      <a:endParaRPr lang="hu-H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0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5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03BAEA-93C5-B6C6-2860-56F11839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575E7E-0A8B-98CA-6E0C-CD2B3E67A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/>
              <a:t>Házi feladat:</a:t>
            </a:r>
          </a:p>
          <a:p>
            <a:r>
              <a:rPr lang="hu-HU" sz="4800" dirty="0"/>
              <a:t>Kérdezzétek meg otthon a szüleiteket, nagyszüleiteket, milyen volt az esküvőjük, és ha szeretnétek, akkor ezt majd meséljétek el a </a:t>
            </a:r>
            <a:r>
              <a:rPr lang="hu-HU" sz="4800" dirty="0" err="1"/>
              <a:t>követjező</a:t>
            </a:r>
            <a:r>
              <a:rPr lang="hu-HU" sz="4800" dirty="0"/>
              <a:t> órán!</a:t>
            </a:r>
          </a:p>
          <a:p>
            <a:r>
              <a:rPr lang="hu-HU" sz="4800" dirty="0"/>
              <a:t>Hozhattok fotókat is!</a:t>
            </a:r>
          </a:p>
        </p:txBody>
      </p:sp>
    </p:spTree>
    <p:extLst>
      <p:ext uri="{BB962C8B-B14F-4D97-AF65-F5344CB8AC3E}">
        <p14:creationId xmlns:p14="http://schemas.microsoft.com/office/powerpoint/2010/main" val="25232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656CC6-D1F5-F9AC-3CDF-EABF72DD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7200" b="1" u="sng" dirty="0"/>
              <a:t>Összefoglalásul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0FB889-6949-E1DF-2175-96584AEE7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4000" dirty="0"/>
          </a:p>
          <a:p>
            <a:r>
              <a:rPr lang="hu-HU" sz="4000" dirty="0"/>
              <a:t>Ezeket az anyagokat nemcsak történelem órai feldolgozásra érdemes használni. </a:t>
            </a:r>
          </a:p>
          <a:p>
            <a:r>
              <a:rPr lang="hu-HU" sz="4000" dirty="0"/>
              <a:t>Forró talajon jársz, ha manapság az esküvő kérdését feszegeted. Nagyon óvatosan szabad csak megközelíteni, figyelembe véve </a:t>
            </a:r>
            <a:r>
              <a:rPr lang="hu-HU" sz="4000"/>
              <a:t>a szociokulturális </a:t>
            </a:r>
            <a:r>
              <a:rPr lang="hu-HU" sz="4000" dirty="0"/>
              <a:t>hátteret.</a:t>
            </a:r>
          </a:p>
        </p:txBody>
      </p:sp>
    </p:spTree>
    <p:extLst>
      <p:ext uri="{BB962C8B-B14F-4D97-AF65-F5344CB8AC3E}">
        <p14:creationId xmlns:p14="http://schemas.microsoft.com/office/powerpoint/2010/main" val="428972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339</Words>
  <Application>Microsoft Macintosh PowerPoint</Application>
  <PresentationFormat>Szélesvásznú</PresentationFormat>
  <Paragraphs>51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7-8. osztály  Etika, osztályfőnöki órákra</vt:lpstr>
      <vt:lpstr>A csoportalakításhoz képeket vagdosunk szét, azokat kell összerakni.</vt:lpstr>
      <vt:lpstr>Együtt megnézzük  a filmet.</vt:lpstr>
      <vt:lpstr>Állítsuk sorrendbe az eseményeket! Csoportmunka</vt:lpstr>
      <vt:lpstr>Kahoot    VAJON MIT JELENTHET?</vt:lpstr>
      <vt:lpstr>Melyik fogalom jelenik meg a filmben? Válasszunk filmet! </vt:lpstr>
      <vt:lpstr>Beszélgessetek a kihúzott kulcsmondatokról! Osszátok meg egymással a véleményeteket!</vt:lpstr>
      <vt:lpstr>PowerPoint-bemutató</vt:lpstr>
      <vt:lpstr>Összefoglalásul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Veronika Somogyi</dc:creator>
  <cp:lastModifiedBy>szilvia csanády</cp:lastModifiedBy>
  <cp:revision>7</cp:revision>
  <dcterms:created xsi:type="dcterms:W3CDTF">2023-05-14T10:31:25Z</dcterms:created>
  <dcterms:modified xsi:type="dcterms:W3CDTF">2023-10-08T10:54:00Z</dcterms:modified>
</cp:coreProperties>
</file>