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 id="2147483671" r:id="rId2"/>
  </p:sldMasterIdLst>
  <p:notesMasterIdLst>
    <p:notesMasterId r:id="rId12"/>
  </p:notes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9" d="100"/>
          <a:sy n="89" d="100"/>
        </p:scale>
        <p:origin x="-1080" y="-104"/>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9.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790944785"/>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2" name="Shape 10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Shape 110"/>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 name="Shape 11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7" name="Shape 1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Shape 122"/>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3" name="Shape 12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lnSpc>
                <a:spcPct val="115000"/>
              </a:lnSpc>
              <a:spcBef>
                <a:spcPts val="0"/>
              </a:spcBef>
              <a:spcAft>
                <a:spcPts val="1600"/>
              </a:spcAft>
              <a:buNone/>
            </a:pPr>
            <a:r>
              <a:rPr lang="en" sz="1400">
                <a:latin typeface="Proxima Nova"/>
                <a:ea typeface="Proxima Nova"/>
                <a:cs typeface="Proxima Nova"/>
                <a:sym typeface="Proxima Nova"/>
              </a:rPr>
              <a:t>Students at both schools I taught at did not have enough resources to learn new things. I set out to change that. When I packed for my trip to India, I packed the essentials, and many, many books. I received these books from my school and local libraries. In total, I collected over 100 books that I later donated to 3 nearby schools. I plan on raising funds, awareness, and organizing book drives in the future, and I have already done so by speaking at my local rotary club and Kiwanis club of Charleston. Providing books was the probably the easiest part of my mission. The difficult part was reading the books, and organizing lesson plans for the students. It had to be appealing enough so that the students would become interested in learning about the world, and about what it’s like outside of their small village. I did this by reading the books I brought over from the US.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0" name="Shape 13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r>
              <a:rPr lang="en"/>
              <a:t>I spent 4 weeks total in India. I went there in the summer, but the students still had school. I realized summer vacation is a privilege. Nevertheless, I taught at the school in the village of Karambakkudi for about 12 days. It was a smaller school physically, and it had less students compared to the one in Perukavalanthan, where I spent 13 days in.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Shape 136"/>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7" name="Shape 13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lnSpc>
                <a:spcPct val="115000"/>
              </a:lnSpc>
              <a:spcBef>
                <a:spcPts val="0"/>
              </a:spcBef>
              <a:spcAft>
                <a:spcPts val="1600"/>
              </a:spcAft>
              <a:buNone/>
            </a:pPr>
            <a:r>
              <a:rPr lang="en" sz="1400">
                <a:latin typeface="Proxima Nova"/>
                <a:ea typeface="Proxima Nova"/>
                <a:cs typeface="Proxima Nova"/>
                <a:sym typeface="Proxima Nova"/>
              </a:rPr>
              <a:t>English is a growing part of nations around the world. India is one of them. English is used to spell out common Tamil phrases. (Tamil is the common language spoken in rural southern India). I think English is going to be used more often in society than ever before and it is important for the future generation to be prepared.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381187" y="685800"/>
            <a:ext cx="6096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4" name="Shape 14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lnSpc>
                <a:spcPct val="115000"/>
              </a:lnSpc>
              <a:spcBef>
                <a:spcPts val="0"/>
              </a:spcBef>
              <a:spcAft>
                <a:spcPts val="1600"/>
              </a:spcAft>
              <a:buNone/>
            </a:pPr>
            <a:r>
              <a:rPr lang="en" sz="1400">
                <a:latin typeface="Proxima Nova"/>
                <a:ea typeface="Proxima Nova"/>
                <a:cs typeface="Proxima Nova"/>
                <a:sym typeface="Proxima Nova"/>
              </a:rPr>
              <a:t>I plan on organizing fundraisers, book drives, and awareness campaigns in order to raise money to build a library in over 30 schools in the local area. I have already spoken at my Charleston rotary club and local Kiwanis Club about my mission in India, and hope to continue with my project every summer.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Shape 149"/>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0" name="Shape 15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a:spLocks noGrp="1" noRot="1" noChangeAspect="1"/>
          </p:cNvSpPr>
          <p:nvPr>
            <p:ph type="sldImg" idx="2"/>
          </p:nvPr>
        </p:nvSpPr>
        <p:spPr>
          <a:xfrm>
            <a:off x="3813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6" name="Shape 15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11708" y="744575"/>
            <a:ext cx="8520599" cy="2052599"/>
          </a:xfrm>
          <a:prstGeom prst="rect">
            <a:avLst/>
          </a:prstGeom>
        </p:spPr>
        <p:txBody>
          <a:bodyPr lIns="91425" tIns="91425" rIns="91425" bIns="91425" anchor="b" anchorCtr="0"/>
          <a:lstStyle>
            <a:lvl1pPr lvl="0" algn="ctr">
              <a:spcBef>
                <a:spcPts val="0"/>
              </a:spcBef>
              <a:buSzPct val="100000"/>
              <a:defRPr sz="5200"/>
            </a:lvl1pPr>
            <a:lvl2pPr lvl="1" algn="ctr">
              <a:spcBef>
                <a:spcPts val="0"/>
              </a:spcBef>
              <a:buSzPct val="100000"/>
              <a:defRPr sz="5200"/>
            </a:lvl2pPr>
            <a:lvl3pPr lvl="2" algn="ctr">
              <a:spcBef>
                <a:spcPts val="0"/>
              </a:spcBef>
              <a:buSzPct val="100000"/>
              <a:defRPr sz="5200"/>
            </a:lvl3pPr>
            <a:lvl4pPr lvl="3" algn="ctr">
              <a:spcBef>
                <a:spcPts val="0"/>
              </a:spcBef>
              <a:buSzPct val="100000"/>
              <a:defRPr sz="5200"/>
            </a:lvl4pPr>
            <a:lvl5pPr lvl="4" algn="ctr">
              <a:spcBef>
                <a:spcPts val="0"/>
              </a:spcBef>
              <a:buSzPct val="100000"/>
              <a:defRPr sz="5200"/>
            </a:lvl5pPr>
            <a:lvl6pPr lvl="5" algn="ctr">
              <a:spcBef>
                <a:spcPts val="0"/>
              </a:spcBef>
              <a:buSzPct val="100000"/>
              <a:defRPr sz="5200"/>
            </a:lvl6pPr>
            <a:lvl7pPr lvl="6" algn="ctr">
              <a:spcBef>
                <a:spcPts val="0"/>
              </a:spcBef>
              <a:buSzPct val="100000"/>
              <a:defRPr sz="5200"/>
            </a:lvl7pPr>
            <a:lvl8pPr lvl="7" algn="ctr">
              <a:spcBef>
                <a:spcPts val="0"/>
              </a:spcBef>
              <a:buSzPct val="100000"/>
              <a:defRPr sz="5200"/>
            </a:lvl8pPr>
            <a:lvl9pPr lvl="8" algn="ctr">
              <a:spcBef>
                <a:spcPts val="0"/>
              </a:spcBef>
              <a:buSzPct val="100000"/>
              <a:defRPr sz="5200"/>
            </a:lvl9pPr>
          </a:lstStyle>
          <a:p>
            <a:endParaRPr/>
          </a:p>
        </p:txBody>
      </p:sp>
      <p:sp>
        <p:nvSpPr>
          <p:cNvPr id="11" name="Shape 11"/>
          <p:cNvSpPr txBox="1">
            <a:spLocks noGrp="1"/>
          </p:cNvSpPr>
          <p:nvPr>
            <p:ph type="subTitle" idx="1"/>
          </p:nvPr>
        </p:nvSpPr>
        <p:spPr>
          <a:xfrm>
            <a:off x="311700" y="2834125"/>
            <a:ext cx="8520599" cy="7926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800"/>
            </a:lvl1pPr>
            <a:lvl2pPr lvl="1" algn="ctr">
              <a:lnSpc>
                <a:spcPct val="100000"/>
              </a:lnSpc>
              <a:spcBef>
                <a:spcPts val="0"/>
              </a:spcBef>
              <a:spcAft>
                <a:spcPts val="0"/>
              </a:spcAft>
              <a:buSzPct val="100000"/>
              <a:buNone/>
              <a:defRPr sz="2800"/>
            </a:lvl2pPr>
            <a:lvl3pPr lvl="2" algn="ctr">
              <a:lnSpc>
                <a:spcPct val="100000"/>
              </a:lnSpc>
              <a:spcBef>
                <a:spcPts val="0"/>
              </a:spcBef>
              <a:spcAft>
                <a:spcPts val="0"/>
              </a:spcAft>
              <a:buSzPct val="100000"/>
              <a:buNone/>
              <a:defRPr sz="2800"/>
            </a:lvl3pPr>
            <a:lvl4pPr lvl="3" algn="ctr">
              <a:lnSpc>
                <a:spcPct val="100000"/>
              </a:lnSpc>
              <a:spcBef>
                <a:spcPts val="0"/>
              </a:spcBef>
              <a:spcAft>
                <a:spcPts val="0"/>
              </a:spcAft>
              <a:buSzPct val="100000"/>
              <a:buNone/>
              <a:defRPr sz="2800"/>
            </a:lvl4pPr>
            <a:lvl5pPr lvl="4" algn="ctr">
              <a:lnSpc>
                <a:spcPct val="100000"/>
              </a:lnSpc>
              <a:spcBef>
                <a:spcPts val="0"/>
              </a:spcBef>
              <a:spcAft>
                <a:spcPts val="0"/>
              </a:spcAft>
              <a:buSzPct val="100000"/>
              <a:buNone/>
              <a:defRPr sz="2800"/>
            </a:lvl5pPr>
            <a:lvl6pPr lvl="5" algn="ctr">
              <a:lnSpc>
                <a:spcPct val="100000"/>
              </a:lnSpc>
              <a:spcBef>
                <a:spcPts val="0"/>
              </a:spcBef>
              <a:spcAft>
                <a:spcPts val="0"/>
              </a:spcAft>
              <a:buSzPct val="100000"/>
              <a:buNone/>
              <a:defRPr sz="2800"/>
            </a:lvl6pPr>
            <a:lvl7pPr lvl="6" algn="ctr">
              <a:lnSpc>
                <a:spcPct val="100000"/>
              </a:lnSpc>
              <a:spcBef>
                <a:spcPts val="0"/>
              </a:spcBef>
              <a:spcAft>
                <a:spcPts val="0"/>
              </a:spcAft>
              <a:buSzPct val="100000"/>
              <a:buNone/>
              <a:defRPr sz="2800"/>
            </a:lvl7pPr>
            <a:lvl8pPr lvl="7" algn="ctr">
              <a:lnSpc>
                <a:spcPct val="100000"/>
              </a:lnSpc>
              <a:spcBef>
                <a:spcPts val="0"/>
              </a:spcBef>
              <a:spcAft>
                <a:spcPts val="0"/>
              </a:spcAft>
              <a:buSzPct val="100000"/>
              <a:buNone/>
              <a:defRPr sz="2800"/>
            </a:lvl8pPr>
            <a:lvl9pPr lvl="8" algn="ctr">
              <a:lnSpc>
                <a:spcPct val="100000"/>
              </a:lnSpc>
              <a:spcBef>
                <a:spcPts val="0"/>
              </a:spcBef>
              <a:spcAft>
                <a:spcPts val="0"/>
              </a:spcAft>
              <a:buSzPct val="100000"/>
              <a:buNone/>
              <a:defRPr sz="2800"/>
            </a:lvl9pPr>
          </a:lstStyle>
          <a:p>
            <a:endParaRPr/>
          </a:p>
        </p:txBody>
      </p:sp>
      <p:sp>
        <p:nvSpPr>
          <p:cNvPr id="12" name="Shape 12"/>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3"/>
        <p:cNvGrpSpPr/>
        <p:nvPr/>
      </p:nvGrpSpPr>
      <p:grpSpPr>
        <a:xfrm>
          <a:off x="0" y="0"/>
          <a:ext cx="0" cy="0"/>
          <a:chOff x="0" y="0"/>
          <a:chExt cx="0" cy="0"/>
        </a:xfrm>
      </p:grpSpPr>
      <p:sp>
        <p:nvSpPr>
          <p:cNvPr id="14" name="Shape 14"/>
          <p:cNvSpPr txBox="1">
            <a:spLocks noGrp="1"/>
          </p:cNvSpPr>
          <p:nvPr>
            <p:ph type="title"/>
          </p:nvPr>
        </p:nvSpPr>
        <p:spPr>
          <a:xfrm>
            <a:off x="311700" y="2150850"/>
            <a:ext cx="8520599" cy="841800"/>
          </a:xfrm>
          <a:prstGeom prst="rect">
            <a:avLst/>
          </a:prstGeom>
        </p:spPr>
        <p:txBody>
          <a:bodyPr lIns="91425" tIns="91425" rIns="91425" bIns="91425" anchor="ctr" anchorCtr="0"/>
          <a:lstStyle>
            <a:lvl1pPr lvl="0" algn="ctr">
              <a:spcBef>
                <a:spcPts val="0"/>
              </a:spcBef>
              <a:buSzPct val="100000"/>
              <a:defRPr sz="3600"/>
            </a:lvl1pPr>
            <a:lvl2pPr lvl="1" algn="ctr">
              <a:spcBef>
                <a:spcPts val="0"/>
              </a:spcBef>
              <a:buSzPct val="100000"/>
              <a:defRPr sz="3600"/>
            </a:lvl2pPr>
            <a:lvl3pPr lvl="2" algn="ctr">
              <a:spcBef>
                <a:spcPts val="0"/>
              </a:spcBef>
              <a:buSzPct val="100000"/>
              <a:defRPr sz="3600"/>
            </a:lvl3pPr>
            <a:lvl4pPr lvl="3" algn="ctr">
              <a:spcBef>
                <a:spcPts val="0"/>
              </a:spcBef>
              <a:buSzPct val="100000"/>
              <a:defRPr sz="3600"/>
            </a:lvl4pPr>
            <a:lvl5pPr lvl="4" algn="ctr">
              <a:spcBef>
                <a:spcPts val="0"/>
              </a:spcBef>
              <a:buSzPct val="100000"/>
              <a:defRPr sz="3600"/>
            </a:lvl5pPr>
            <a:lvl6pPr lvl="5" algn="ctr">
              <a:spcBef>
                <a:spcPts val="0"/>
              </a:spcBef>
              <a:buSzPct val="100000"/>
              <a:defRPr sz="3600"/>
            </a:lvl6pPr>
            <a:lvl7pPr lvl="6" algn="ctr">
              <a:spcBef>
                <a:spcPts val="0"/>
              </a:spcBef>
              <a:buSzPct val="100000"/>
              <a:defRPr sz="3600"/>
            </a:lvl7pPr>
            <a:lvl8pPr lvl="7" algn="ctr">
              <a:spcBef>
                <a:spcPts val="0"/>
              </a:spcBef>
              <a:buSzPct val="100000"/>
              <a:defRPr sz="3600"/>
            </a:lvl8pPr>
            <a:lvl9pPr lvl="8" algn="ctr">
              <a:spcBef>
                <a:spcPts val="0"/>
              </a:spcBef>
              <a:buSzPct val="100000"/>
              <a:defRPr sz="3600"/>
            </a:lvl9pPr>
          </a:lstStyle>
          <a:p>
            <a:endParaRPr/>
          </a:p>
        </p:txBody>
      </p:sp>
      <p:sp>
        <p:nvSpPr>
          <p:cNvPr id="15" name="Shape 15"/>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445025"/>
            <a:ext cx="8520599" cy="572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8" name="Shape 18"/>
          <p:cNvSpPr txBox="1">
            <a:spLocks noGrp="1"/>
          </p:cNvSpPr>
          <p:nvPr>
            <p:ph type="body" idx="1"/>
          </p:nvPr>
        </p:nvSpPr>
        <p:spPr>
          <a:xfrm>
            <a:off x="311700" y="1152475"/>
            <a:ext cx="8520599"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311700" y="445025"/>
            <a:ext cx="8520599" cy="572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2" name="Shape 22"/>
          <p:cNvSpPr txBox="1">
            <a:spLocks noGrp="1"/>
          </p:cNvSpPr>
          <p:nvPr>
            <p:ph type="body" idx="1"/>
          </p:nvPr>
        </p:nvSpPr>
        <p:spPr>
          <a:xfrm>
            <a:off x="311700" y="1152475"/>
            <a:ext cx="3999899"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3" name="Shape 23"/>
          <p:cNvSpPr txBox="1">
            <a:spLocks noGrp="1"/>
          </p:cNvSpPr>
          <p:nvPr>
            <p:ph type="body" idx="2"/>
          </p:nvPr>
        </p:nvSpPr>
        <p:spPr>
          <a:xfrm>
            <a:off x="4832400" y="1152475"/>
            <a:ext cx="3999899"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311700" y="445025"/>
            <a:ext cx="8520599" cy="572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7" name="Shape 27"/>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311700" y="555600"/>
            <a:ext cx="2807999" cy="755699"/>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0" name="Shape 30"/>
          <p:cNvSpPr txBox="1">
            <a:spLocks noGrp="1"/>
          </p:cNvSpPr>
          <p:nvPr>
            <p:ph type="body" idx="1"/>
          </p:nvPr>
        </p:nvSpPr>
        <p:spPr>
          <a:xfrm>
            <a:off x="311700" y="1389600"/>
            <a:ext cx="2807999"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1" name="Shape 31"/>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2"/>
        <p:cNvGrpSpPr/>
        <p:nvPr/>
      </p:nvGrpSpPr>
      <p:grpSpPr>
        <a:xfrm>
          <a:off x="0" y="0"/>
          <a:ext cx="0" cy="0"/>
          <a:chOff x="0" y="0"/>
          <a:chExt cx="0" cy="0"/>
        </a:xfrm>
      </p:grpSpPr>
      <p:sp>
        <p:nvSpPr>
          <p:cNvPr id="33" name="Shape 33"/>
          <p:cNvSpPr txBox="1">
            <a:spLocks noGrp="1"/>
          </p:cNvSpPr>
          <p:nvPr>
            <p:ph type="title"/>
          </p:nvPr>
        </p:nvSpPr>
        <p:spPr>
          <a:xfrm>
            <a:off x="490250" y="450150"/>
            <a:ext cx="63678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34" name="Shape 34"/>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5"/>
        <p:cNvGrpSpPr/>
        <p:nvPr/>
      </p:nvGrpSpPr>
      <p:grpSpPr>
        <a:xfrm>
          <a:off x="0" y="0"/>
          <a:ext cx="0" cy="0"/>
          <a:chOff x="0" y="0"/>
          <a:chExt cx="0" cy="0"/>
        </a:xfrm>
      </p:grpSpPr>
      <p:sp>
        <p:nvSpPr>
          <p:cNvPr id="36" name="Shape 36"/>
          <p:cNvSpPr/>
          <p:nvPr/>
        </p:nvSpPr>
        <p:spPr>
          <a:xfrm>
            <a:off x="4572000" y="-125"/>
            <a:ext cx="4572000" cy="5143499"/>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37" name="Shape 37"/>
          <p:cNvSpPr txBox="1">
            <a:spLocks noGrp="1"/>
          </p:cNvSpPr>
          <p:nvPr>
            <p:ph type="title"/>
          </p:nvPr>
        </p:nvSpPr>
        <p:spPr>
          <a:xfrm>
            <a:off x="265500" y="1233175"/>
            <a:ext cx="4045199" cy="1482300"/>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38" name="Shape 38"/>
          <p:cNvSpPr txBox="1">
            <a:spLocks noGrp="1"/>
          </p:cNvSpPr>
          <p:nvPr>
            <p:ph type="subTitle" idx="1"/>
          </p:nvPr>
        </p:nvSpPr>
        <p:spPr>
          <a:xfrm>
            <a:off x="265500" y="2803075"/>
            <a:ext cx="4045199" cy="12351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39" name="Shape 39"/>
          <p:cNvSpPr txBox="1">
            <a:spLocks noGrp="1"/>
          </p:cNvSpPr>
          <p:nvPr>
            <p:ph type="body" idx="2"/>
          </p:nvPr>
        </p:nvSpPr>
        <p:spPr>
          <a:xfrm>
            <a:off x="4939500" y="724075"/>
            <a:ext cx="3837000" cy="3695099"/>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0" name="Shape 40"/>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1"/>
        <p:cNvGrpSpPr/>
        <p:nvPr/>
      </p:nvGrpSpPr>
      <p:grpSpPr>
        <a:xfrm>
          <a:off x="0" y="0"/>
          <a:ext cx="0" cy="0"/>
          <a:chOff x="0" y="0"/>
          <a:chExt cx="0" cy="0"/>
        </a:xfrm>
      </p:grpSpPr>
      <p:sp>
        <p:nvSpPr>
          <p:cNvPr id="42" name="Shape 42"/>
          <p:cNvSpPr txBox="1">
            <a:spLocks noGrp="1"/>
          </p:cNvSpPr>
          <p:nvPr>
            <p:ph type="body" idx="1"/>
          </p:nvPr>
        </p:nvSpPr>
        <p:spPr>
          <a:xfrm>
            <a:off x="311700" y="4230575"/>
            <a:ext cx="5998800" cy="605100"/>
          </a:xfrm>
          <a:prstGeom prst="rect">
            <a:avLst/>
          </a:prstGeom>
        </p:spPr>
        <p:txBody>
          <a:bodyPr lIns="91425" tIns="91425" rIns="91425" bIns="91425" anchor="ctr" anchorCtr="0"/>
          <a:lstStyle>
            <a:lvl1pPr lvl="0">
              <a:lnSpc>
                <a:spcPct val="100000"/>
              </a:lnSpc>
              <a:spcBef>
                <a:spcPts val="0"/>
              </a:spcBef>
              <a:spcAft>
                <a:spcPts val="0"/>
              </a:spcAft>
              <a:buNone/>
              <a:defRPr/>
            </a:lvl1pPr>
          </a:lstStyle>
          <a:p>
            <a:endParaRPr/>
          </a:p>
        </p:txBody>
      </p:sp>
      <p:sp>
        <p:nvSpPr>
          <p:cNvPr id="43" name="Shape 43"/>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311700" y="1106125"/>
            <a:ext cx="8520599" cy="1963500"/>
          </a:xfrm>
          <a:prstGeom prst="rect">
            <a:avLst/>
          </a:prstGeom>
        </p:spPr>
        <p:txBody>
          <a:bodyPr lIns="91425" tIns="91425" rIns="91425" bIns="91425" anchor="b" anchorCtr="0"/>
          <a:lstStyle>
            <a:lvl1pPr lvl="0" algn="ctr">
              <a:spcBef>
                <a:spcPts val="0"/>
              </a:spcBef>
              <a:buSzPct val="100000"/>
              <a:defRPr sz="12000"/>
            </a:lvl1pPr>
            <a:lvl2pPr lvl="1" algn="ctr">
              <a:spcBef>
                <a:spcPts val="0"/>
              </a:spcBef>
              <a:buSzPct val="100000"/>
              <a:defRPr sz="12000"/>
            </a:lvl2pPr>
            <a:lvl3pPr lvl="2" algn="ctr">
              <a:spcBef>
                <a:spcPts val="0"/>
              </a:spcBef>
              <a:buSzPct val="100000"/>
              <a:defRPr sz="12000"/>
            </a:lvl3pPr>
            <a:lvl4pPr lvl="3" algn="ctr">
              <a:spcBef>
                <a:spcPts val="0"/>
              </a:spcBef>
              <a:buSzPct val="100000"/>
              <a:defRPr sz="12000"/>
            </a:lvl4pPr>
            <a:lvl5pPr lvl="4" algn="ctr">
              <a:spcBef>
                <a:spcPts val="0"/>
              </a:spcBef>
              <a:buSzPct val="100000"/>
              <a:defRPr sz="12000"/>
            </a:lvl5pPr>
            <a:lvl6pPr lvl="5" algn="ctr">
              <a:spcBef>
                <a:spcPts val="0"/>
              </a:spcBef>
              <a:buSzPct val="100000"/>
              <a:defRPr sz="12000"/>
            </a:lvl6pPr>
            <a:lvl7pPr lvl="6" algn="ctr">
              <a:spcBef>
                <a:spcPts val="0"/>
              </a:spcBef>
              <a:buSzPct val="100000"/>
              <a:defRPr sz="12000"/>
            </a:lvl7pPr>
            <a:lvl8pPr lvl="7" algn="ctr">
              <a:spcBef>
                <a:spcPts val="0"/>
              </a:spcBef>
              <a:buSzPct val="100000"/>
              <a:defRPr sz="12000"/>
            </a:lvl8pPr>
            <a:lvl9pPr lvl="8" algn="ctr">
              <a:spcBef>
                <a:spcPts val="0"/>
              </a:spcBef>
              <a:buSzPct val="100000"/>
              <a:defRPr sz="12000"/>
            </a:lvl9pPr>
          </a:lstStyle>
          <a:p>
            <a:endParaRPr/>
          </a:p>
        </p:txBody>
      </p:sp>
      <p:sp>
        <p:nvSpPr>
          <p:cNvPr id="46" name="Shape 46"/>
          <p:cNvSpPr txBox="1">
            <a:spLocks noGrp="1"/>
          </p:cNvSpPr>
          <p:nvPr>
            <p:ph type="body" idx="1"/>
          </p:nvPr>
        </p:nvSpPr>
        <p:spPr>
          <a:xfrm>
            <a:off x="311700" y="3152225"/>
            <a:ext cx="8520599" cy="1300800"/>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47" name="Shape 47"/>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8"/>
        <p:cNvGrpSpPr/>
        <p:nvPr/>
      </p:nvGrpSpPr>
      <p:grpSpPr>
        <a:xfrm>
          <a:off x="0" y="0"/>
          <a:ext cx="0" cy="0"/>
          <a:chOff x="0" y="0"/>
          <a:chExt cx="0" cy="0"/>
        </a:xfrm>
      </p:grpSpPr>
      <p:sp>
        <p:nvSpPr>
          <p:cNvPr id="49" name="Shape 49"/>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54"/>
        <p:cNvGrpSpPr/>
        <p:nvPr/>
      </p:nvGrpSpPr>
      <p:grpSpPr>
        <a:xfrm>
          <a:off x="0" y="0"/>
          <a:ext cx="0" cy="0"/>
          <a:chOff x="0" y="0"/>
          <a:chExt cx="0" cy="0"/>
        </a:xfrm>
      </p:grpSpPr>
      <p:cxnSp>
        <p:nvCxnSpPr>
          <p:cNvPr id="55" name="Shape 55"/>
          <p:cNvCxnSpPr/>
          <p:nvPr/>
        </p:nvCxnSpPr>
        <p:spPr>
          <a:xfrm>
            <a:off x="0" y="2998150"/>
            <a:ext cx="9144000" cy="0"/>
          </a:xfrm>
          <a:prstGeom prst="straightConnector1">
            <a:avLst/>
          </a:prstGeom>
          <a:noFill/>
          <a:ln w="19050" cap="flat" cmpd="sng">
            <a:solidFill>
              <a:schemeClr val="lt2"/>
            </a:solidFill>
            <a:prstDash val="solid"/>
            <a:round/>
            <a:headEnd type="none" w="med" len="med"/>
            <a:tailEnd type="none" w="med" len="med"/>
          </a:ln>
        </p:spPr>
      </p:cxnSp>
      <p:sp>
        <p:nvSpPr>
          <p:cNvPr id="56" name="Shape 56"/>
          <p:cNvSpPr txBox="1">
            <a:spLocks noGrp="1"/>
          </p:cNvSpPr>
          <p:nvPr>
            <p:ph type="ctrTitle"/>
          </p:nvPr>
        </p:nvSpPr>
        <p:spPr>
          <a:xfrm>
            <a:off x="510450" y="1257300"/>
            <a:ext cx="8123100" cy="1588500"/>
          </a:xfrm>
          <a:prstGeom prst="rect">
            <a:avLst/>
          </a:prstGeom>
        </p:spPr>
        <p:txBody>
          <a:bodyPr lIns="91425" tIns="91425" rIns="91425" bIns="91425" anchor="b" anchorCtr="0"/>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a:endParaRPr/>
          </a:p>
        </p:txBody>
      </p:sp>
      <p:sp>
        <p:nvSpPr>
          <p:cNvPr id="57" name="Shape 57"/>
          <p:cNvSpPr txBox="1">
            <a:spLocks noGrp="1"/>
          </p:cNvSpPr>
          <p:nvPr>
            <p:ph type="subTitle" idx="1"/>
          </p:nvPr>
        </p:nvSpPr>
        <p:spPr>
          <a:xfrm>
            <a:off x="510450" y="3182312"/>
            <a:ext cx="8123100" cy="629999"/>
          </a:xfrm>
          <a:prstGeom prst="rect">
            <a:avLst/>
          </a:prstGeom>
        </p:spPr>
        <p:txBody>
          <a:bodyPr lIns="91425" tIns="91425" rIns="91425" bIns="91425" anchor="t" anchorCtr="0"/>
          <a:lstStyle>
            <a:lvl1pPr lvl="0">
              <a:lnSpc>
                <a:spcPct val="100000"/>
              </a:lnSpc>
              <a:spcBef>
                <a:spcPts val="0"/>
              </a:spcBef>
              <a:spcAft>
                <a:spcPts val="0"/>
              </a:spcAft>
              <a:buClr>
                <a:schemeClr val="lt1"/>
              </a:buClr>
              <a:buSzPct val="100000"/>
              <a:buNone/>
              <a:defRPr sz="2400">
                <a:solidFill>
                  <a:schemeClr val="lt1"/>
                </a:solidFill>
              </a:defRPr>
            </a:lvl1pPr>
            <a:lvl2pPr lvl="1">
              <a:lnSpc>
                <a:spcPct val="100000"/>
              </a:lnSpc>
              <a:spcBef>
                <a:spcPts val="0"/>
              </a:spcBef>
              <a:spcAft>
                <a:spcPts val="0"/>
              </a:spcAft>
              <a:buClr>
                <a:schemeClr val="lt1"/>
              </a:buClr>
              <a:buSzPct val="100000"/>
              <a:buNone/>
              <a:defRPr sz="2400">
                <a:solidFill>
                  <a:schemeClr val="lt1"/>
                </a:solidFill>
              </a:defRPr>
            </a:lvl2pPr>
            <a:lvl3pPr lvl="2">
              <a:lnSpc>
                <a:spcPct val="100000"/>
              </a:lnSpc>
              <a:spcBef>
                <a:spcPts val="0"/>
              </a:spcBef>
              <a:spcAft>
                <a:spcPts val="0"/>
              </a:spcAft>
              <a:buClr>
                <a:schemeClr val="lt1"/>
              </a:buClr>
              <a:buSzPct val="100000"/>
              <a:buNone/>
              <a:defRPr sz="2400">
                <a:solidFill>
                  <a:schemeClr val="lt1"/>
                </a:solidFill>
              </a:defRPr>
            </a:lvl3pPr>
            <a:lvl4pPr lvl="3">
              <a:lnSpc>
                <a:spcPct val="100000"/>
              </a:lnSpc>
              <a:spcBef>
                <a:spcPts val="0"/>
              </a:spcBef>
              <a:spcAft>
                <a:spcPts val="0"/>
              </a:spcAft>
              <a:buClr>
                <a:schemeClr val="lt1"/>
              </a:buClr>
              <a:buSzPct val="100000"/>
              <a:buNone/>
              <a:defRPr sz="2400">
                <a:solidFill>
                  <a:schemeClr val="lt1"/>
                </a:solidFill>
              </a:defRPr>
            </a:lvl4pPr>
            <a:lvl5pPr lvl="4">
              <a:lnSpc>
                <a:spcPct val="100000"/>
              </a:lnSpc>
              <a:spcBef>
                <a:spcPts val="0"/>
              </a:spcBef>
              <a:spcAft>
                <a:spcPts val="0"/>
              </a:spcAft>
              <a:buClr>
                <a:schemeClr val="lt1"/>
              </a:buClr>
              <a:buSzPct val="100000"/>
              <a:buNone/>
              <a:defRPr sz="2400">
                <a:solidFill>
                  <a:schemeClr val="lt1"/>
                </a:solidFill>
              </a:defRPr>
            </a:lvl5pPr>
            <a:lvl6pPr lvl="5">
              <a:lnSpc>
                <a:spcPct val="100000"/>
              </a:lnSpc>
              <a:spcBef>
                <a:spcPts val="0"/>
              </a:spcBef>
              <a:spcAft>
                <a:spcPts val="0"/>
              </a:spcAft>
              <a:buClr>
                <a:schemeClr val="lt1"/>
              </a:buClr>
              <a:buSzPct val="100000"/>
              <a:buNone/>
              <a:defRPr sz="2400">
                <a:solidFill>
                  <a:schemeClr val="lt1"/>
                </a:solidFill>
              </a:defRPr>
            </a:lvl6pPr>
            <a:lvl7pPr lvl="6">
              <a:lnSpc>
                <a:spcPct val="100000"/>
              </a:lnSpc>
              <a:spcBef>
                <a:spcPts val="0"/>
              </a:spcBef>
              <a:spcAft>
                <a:spcPts val="0"/>
              </a:spcAft>
              <a:buClr>
                <a:schemeClr val="lt1"/>
              </a:buClr>
              <a:buSzPct val="100000"/>
              <a:buNone/>
              <a:defRPr sz="2400">
                <a:solidFill>
                  <a:schemeClr val="lt1"/>
                </a:solidFill>
              </a:defRPr>
            </a:lvl7pPr>
            <a:lvl8pPr lvl="7">
              <a:lnSpc>
                <a:spcPct val="100000"/>
              </a:lnSpc>
              <a:spcBef>
                <a:spcPts val="0"/>
              </a:spcBef>
              <a:spcAft>
                <a:spcPts val="0"/>
              </a:spcAft>
              <a:buClr>
                <a:schemeClr val="lt1"/>
              </a:buClr>
              <a:buSzPct val="100000"/>
              <a:buNone/>
              <a:defRPr sz="2400">
                <a:solidFill>
                  <a:schemeClr val="lt1"/>
                </a:solidFill>
              </a:defRPr>
            </a:lvl8pPr>
            <a:lvl9pPr lvl="8">
              <a:lnSpc>
                <a:spcPct val="100000"/>
              </a:lnSpc>
              <a:spcBef>
                <a:spcPts val="0"/>
              </a:spcBef>
              <a:spcAft>
                <a:spcPts val="0"/>
              </a:spcAft>
              <a:buClr>
                <a:schemeClr val="lt1"/>
              </a:buClr>
              <a:buSzPct val="100000"/>
              <a:buNone/>
              <a:defRPr sz="2400">
                <a:solidFill>
                  <a:schemeClr val="lt1"/>
                </a:solidFill>
              </a:defRPr>
            </a:lvl9pPr>
          </a:lstStyle>
          <a:p>
            <a:endParaRPr/>
          </a:p>
        </p:txBody>
      </p:sp>
      <p:sp>
        <p:nvSpPr>
          <p:cNvPr id="58" name="Shape 5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pPr lvl="0">
                <a:spcBef>
                  <a:spcPts val="0"/>
                </a:spcBef>
                <a:buNone/>
              </a:pPr>
              <a:t>‹#›</a:t>
            </a:fld>
            <a:endParaRPr lang="en">
              <a:solidFill>
                <a:schemeClr val="lt1"/>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59"/>
        <p:cNvGrpSpPr/>
        <p:nvPr/>
      </p:nvGrpSpPr>
      <p:grpSpPr>
        <a:xfrm>
          <a:off x="0" y="0"/>
          <a:ext cx="0" cy="0"/>
          <a:chOff x="0" y="0"/>
          <a:chExt cx="0" cy="0"/>
        </a:xfrm>
      </p:grpSpPr>
      <p:cxnSp>
        <p:nvCxnSpPr>
          <p:cNvPr id="60" name="Shape 60"/>
          <p:cNvCxnSpPr/>
          <p:nvPr/>
        </p:nvCxnSpPr>
        <p:spPr>
          <a:xfrm>
            <a:off x="0" y="2998150"/>
            <a:ext cx="9144000" cy="0"/>
          </a:xfrm>
          <a:prstGeom prst="straightConnector1">
            <a:avLst/>
          </a:prstGeom>
          <a:noFill/>
          <a:ln w="19050" cap="flat" cmpd="sng">
            <a:solidFill>
              <a:schemeClr val="lt2"/>
            </a:solidFill>
            <a:prstDash val="solid"/>
            <a:round/>
            <a:headEnd type="none" w="med" len="med"/>
            <a:tailEnd type="none" w="med" len="med"/>
          </a:ln>
        </p:spPr>
      </p:cxnSp>
      <p:sp>
        <p:nvSpPr>
          <p:cNvPr id="61" name="Shape 61"/>
          <p:cNvSpPr txBox="1">
            <a:spLocks noGrp="1"/>
          </p:cNvSpPr>
          <p:nvPr>
            <p:ph type="title"/>
          </p:nvPr>
        </p:nvSpPr>
        <p:spPr>
          <a:xfrm>
            <a:off x="510450" y="2057400"/>
            <a:ext cx="8123100" cy="778800"/>
          </a:xfrm>
          <a:prstGeom prst="rect">
            <a:avLst/>
          </a:prstGeom>
        </p:spPr>
        <p:txBody>
          <a:bodyPr lIns="91425" tIns="91425" rIns="91425" bIns="91425" anchor="b" anchorCtr="0"/>
          <a:lstStyle>
            <a:lvl1pPr lvl="0">
              <a:spcBef>
                <a:spcPts val="0"/>
              </a:spcBef>
              <a:buClr>
                <a:schemeClr val="lt1"/>
              </a:buClr>
              <a:buSzPct val="100000"/>
              <a:defRPr sz="3600">
                <a:solidFill>
                  <a:schemeClr val="lt1"/>
                </a:solidFill>
              </a:defRPr>
            </a:lvl1pPr>
            <a:lvl2pPr lvl="1">
              <a:spcBef>
                <a:spcPts val="0"/>
              </a:spcBef>
              <a:buClr>
                <a:schemeClr val="lt1"/>
              </a:buClr>
              <a:buSzPct val="100000"/>
              <a:defRPr sz="3600">
                <a:solidFill>
                  <a:schemeClr val="lt1"/>
                </a:solidFill>
              </a:defRPr>
            </a:lvl2pPr>
            <a:lvl3pPr lvl="2">
              <a:spcBef>
                <a:spcPts val="0"/>
              </a:spcBef>
              <a:buClr>
                <a:schemeClr val="lt1"/>
              </a:buClr>
              <a:buSzPct val="100000"/>
              <a:defRPr sz="3600">
                <a:solidFill>
                  <a:schemeClr val="lt1"/>
                </a:solidFill>
              </a:defRPr>
            </a:lvl3pPr>
            <a:lvl4pPr lvl="3">
              <a:spcBef>
                <a:spcPts val="0"/>
              </a:spcBef>
              <a:buClr>
                <a:schemeClr val="lt1"/>
              </a:buClr>
              <a:buSzPct val="100000"/>
              <a:defRPr sz="3600">
                <a:solidFill>
                  <a:schemeClr val="lt1"/>
                </a:solidFill>
              </a:defRPr>
            </a:lvl4pPr>
            <a:lvl5pPr lvl="4">
              <a:spcBef>
                <a:spcPts val="0"/>
              </a:spcBef>
              <a:buClr>
                <a:schemeClr val="lt1"/>
              </a:buClr>
              <a:buSzPct val="100000"/>
              <a:defRPr sz="3600">
                <a:solidFill>
                  <a:schemeClr val="lt1"/>
                </a:solidFill>
              </a:defRPr>
            </a:lvl5pPr>
            <a:lvl6pPr lvl="5">
              <a:spcBef>
                <a:spcPts val="0"/>
              </a:spcBef>
              <a:buClr>
                <a:schemeClr val="lt1"/>
              </a:buClr>
              <a:buSzPct val="100000"/>
              <a:defRPr sz="3600">
                <a:solidFill>
                  <a:schemeClr val="lt1"/>
                </a:solidFill>
              </a:defRPr>
            </a:lvl6pPr>
            <a:lvl7pPr lvl="6">
              <a:spcBef>
                <a:spcPts val="0"/>
              </a:spcBef>
              <a:buClr>
                <a:schemeClr val="lt1"/>
              </a:buClr>
              <a:buSzPct val="100000"/>
              <a:defRPr sz="3600">
                <a:solidFill>
                  <a:schemeClr val="lt1"/>
                </a:solidFill>
              </a:defRPr>
            </a:lvl7pPr>
            <a:lvl8pPr lvl="7">
              <a:spcBef>
                <a:spcPts val="0"/>
              </a:spcBef>
              <a:buClr>
                <a:schemeClr val="lt1"/>
              </a:buClr>
              <a:buSzPct val="100000"/>
              <a:defRPr sz="3600">
                <a:solidFill>
                  <a:schemeClr val="lt1"/>
                </a:solidFill>
              </a:defRPr>
            </a:lvl8pPr>
            <a:lvl9pPr lvl="8">
              <a:spcBef>
                <a:spcPts val="0"/>
              </a:spcBef>
              <a:buClr>
                <a:schemeClr val="lt1"/>
              </a:buClr>
              <a:buSzPct val="100000"/>
              <a:defRPr sz="3600">
                <a:solidFill>
                  <a:schemeClr val="lt1"/>
                </a:solidFill>
              </a:defRPr>
            </a:lvl9pPr>
          </a:lstStyle>
          <a:p>
            <a:endParaRPr/>
          </a:p>
        </p:txBody>
      </p:sp>
      <p:sp>
        <p:nvSpPr>
          <p:cNvPr id="62" name="Shape 62"/>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pPr lvl="0">
                <a:spcBef>
                  <a:spcPts val="0"/>
                </a:spcBef>
                <a:buNone/>
              </a:pPr>
              <a:t>‹#›</a:t>
            </a:fld>
            <a:endParaRPr lang="en">
              <a:solidFill>
                <a:schemeClr val="lt1"/>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63"/>
        <p:cNvGrpSpPr/>
        <p:nvPr/>
      </p:nvGrpSpPr>
      <p:grpSpPr>
        <a:xfrm>
          <a:off x="0" y="0"/>
          <a:ext cx="0" cy="0"/>
          <a:chOff x="0" y="0"/>
          <a:chExt cx="0" cy="0"/>
        </a:xfrm>
      </p:grpSpPr>
      <p:sp>
        <p:nvSpPr>
          <p:cNvPr id="64" name="Shape 64"/>
          <p:cNvSpPr/>
          <p:nvPr/>
        </p:nvSpPr>
        <p:spPr>
          <a:xfrm>
            <a:off x="0" y="5045700"/>
            <a:ext cx="9144000" cy="97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65" name="Shape 65"/>
          <p:cNvSpPr txBox="1">
            <a:spLocks noGrp="1"/>
          </p:cNvSpPr>
          <p:nvPr>
            <p:ph type="title"/>
          </p:nvPr>
        </p:nvSpPr>
        <p:spPr>
          <a:xfrm>
            <a:off x="311700" y="445025"/>
            <a:ext cx="8520599" cy="572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66" name="Shape 66"/>
          <p:cNvSpPr txBox="1">
            <a:spLocks noGrp="1"/>
          </p:cNvSpPr>
          <p:nvPr>
            <p:ph type="body" idx="1"/>
          </p:nvPr>
        </p:nvSpPr>
        <p:spPr>
          <a:xfrm>
            <a:off x="311700" y="1152475"/>
            <a:ext cx="8520599" cy="34164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67" name="Shape 67"/>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311700" y="445025"/>
            <a:ext cx="8520599" cy="572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70" name="Shape 70"/>
          <p:cNvSpPr txBox="1">
            <a:spLocks noGrp="1"/>
          </p:cNvSpPr>
          <p:nvPr>
            <p:ph type="body" idx="1"/>
          </p:nvPr>
        </p:nvSpPr>
        <p:spPr>
          <a:xfrm>
            <a:off x="311700" y="1152475"/>
            <a:ext cx="3999899"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71" name="Shape 71"/>
          <p:cNvSpPr txBox="1">
            <a:spLocks noGrp="1"/>
          </p:cNvSpPr>
          <p:nvPr>
            <p:ph type="body" idx="2"/>
          </p:nvPr>
        </p:nvSpPr>
        <p:spPr>
          <a:xfrm>
            <a:off x="4832400" y="1152475"/>
            <a:ext cx="3999899" cy="34164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72" name="Shape 72"/>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311700" y="445025"/>
            <a:ext cx="8520599" cy="5726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75" name="Shape 75"/>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76"/>
        <p:cNvGrpSpPr/>
        <p:nvPr/>
      </p:nvGrpSpPr>
      <p:grpSpPr>
        <a:xfrm>
          <a:off x="0" y="0"/>
          <a:ext cx="0" cy="0"/>
          <a:chOff x="0" y="0"/>
          <a:chExt cx="0" cy="0"/>
        </a:xfrm>
      </p:grpSpPr>
      <p:sp>
        <p:nvSpPr>
          <p:cNvPr id="77" name="Shape 77"/>
          <p:cNvSpPr txBox="1">
            <a:spLocks noGrp="1"/>
          </p:cNvSpPr>
          <p:nvPr>
            <p:ph type="title"/>
          </p:nvPr>
        </p:nvSpPr>
        <p:spPr>
          <a:xfrm>
            <a:off x="311700" y="555600"/>
            <a:ext cx="2807999" cy="755699"/>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78" name="Shape 78"/>
          <p:cNvSpPr txBox="1">
            <a:spLocks noGrp="1"/>
          </p:cNvSpPr>
          <p:nvPr>
            <p:ph type="body" idx="1"/>
          </p:nvPr>
        </p:nvSpPr>
        <p:spPr>
          <a:xfrm>
            <a:off x="311700" y="1389600"/>
            <a:ext cx="2807999"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79" name="Shape 79"/>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Main point">
    <p:bg>
      <p:bgPr>
        <a:solidFill>
          <a:schemeClr val="lt2"/>
        </a:solidFill>
        <a:effectLst/>
      </p:bgPr>
    </p:bg>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490250" y="526350"/>
            <a:ext cx="57975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82" name="Shape 82"/>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83"/>
        <p:cNvGrpSpPr/>
        <p:nvPr/>
      </p:nvGrpSpPr>
      <p:grpSpPr>
        <a:xfrm>
          <a:off x="0" y="0"/>
          <a:ext cx="0" cy="0"/>
          <a:chOff x="0" y="0"/>
          <a:chExt cx="0" cy="0"/>
        </a:xfrm>
      </p:grpSpPr>
      <p:sp>
        <p:nvSpPr>
          <p:cNvPr id="84" name="Shape 84"/>
          <p:cNvSpPr/>
          <p:nvPr/>
        </p:nvSpPr>
        <p:spPr>
          <a:xfrm>
            <a:off x="4572000" y="75"/>
            <a:ext cx="4572000" cy="5143499"/>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85" name="Shape 85"/>
          <p:cNvCxnSpPr/>
          <p:nvPr/>
        </p:nvCxnSpPr>
        <p:spPr>
          <a:xfrm>
            <a:off x="5029675" y="4495500"/>
            <a:ext cx="468300" cy="0"/>
          </a:xfrm>
          <a:prstGeom prst="straightConnector1">
            <a:avLst/>
          </a:prstGeom>
          <a:noFill/>
          <a:ln w="19050" cap="flat" cmpd="sng">
            <a:solidFill>
              <a:schemeClr val="lt2"/>
            </a:solidFill>
            <a:prstDash val="solid"/>
            <a:round/>
            <a:headEnd type="none" w="med" len="med"/>
            <a:tailEnd type="none" w="med" len="med"/>
          </a:ln>
        </p:spPr>
      </p:cxnSp>
      <p:sp>
        <p:nvSpPr>
          <p:cNvPr id="86" name="Shape 86"/>
          <p:cNvSpPr txBox="1">
            <a:spLocks noGrp="1"/>
          </p:cNvSpPr>
          <p:nvPr>
            <p:ph type="title"/>
          </p:nvPr>
        </p:nvSpPr>
        <p:spPr>
          <a:xfrm>
            <a:off x="265500" y="1205825"/>
            <a:ext cx="4045199" cy="1509599"/>
          </a:xfrm>
          <a:prstGeom prst="rect">
            <a:avLst/>
          </a:prstGeom>
        </p:spPr>
        <p:txBody>
          <a:bodyPr lIns="91425" tIns="91425" rIns="91425" bIns="91425" anchor="b" anchorCtr="0"/>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a:endParaRPr/>
          </a:p>
        </p:txBody>
      </p:sp>
      <p:sp>
        <p:nvSpPr>
          <p:cNvPr id="87" name="Shape 87"/>
          <p:cNvSpPr txBox="1">
            <a:spLocks noGrp="1"/>
          </p:cNvSpPr>
          <p:nvPr>
            <p:ph type="subTitle" idx="1"/>
          </p:nvPr>
        </p:nvSpPr>
        <p:spPr>
          <a:xfrm>
            <a:off x="265500" y="2769000"/>
            <a:ext cx="4045199" cy="1345500"/>
          </a:xfrm>
          <a:prstGeom prst="rect">
            <a:avLst/>
          </a:prstGeom>
        </p:spPr>
        <p:txBody>
          <a:bodyPr lIns="91425" tIns="91425" rIns="91425" bIns="91425" anchor="t" anchorCtr="0"/>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a:endParaRPr/>
          </a:p>
        </p:txBody>
      </p:sp>
      <p:sp>
        <p:nvSpPr>
          <p:cNvPr id="88" name="Shape 88"/>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lt1"/>
              </a:buClr>
              <a:defRPr sz="2400">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a:endParaRPr/>
          </a:p>
        </p:txBody>
      </p:sp>
      <p:sp>
        <p:nvSpPr>
          <p:cNvPr id="89" name="Shape 89"/>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pPr lvl="0">
                <a:spcBef>
                  <a:spcPts val="0"/>
                </a:spcBef>
                <a:buNone/>
              </a:pPr>
              <a:t>‹#›</a:t>
            </a:fld>
            <a:endParaRPr lang="en">
              <a:solidFill>
                <a:schemeClr val="lt1"/>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Caption">
    <p:spTree>
      <p:nvGrpSpPr>
        <p:cNvPr id="1" name="Shape 90"/>
        <p:cNvGrpSpPr/>
        <p:nvPr/>
      </p:nvGrpSpPr>
      <p:grpSpPr>
        <a:xfrm>
          <a:off x="0" y="0"/>
          <a:ext cx="0" cy="0"/>
          <a:chOff x="0" y="0"/>
          <a:chExt cx="0" cy="0"/>
        </a:xfrm>
      </p:grpSpPr>
      <p:sp>
        <p:nvSpPr>
          <p:cNvPr id="91" name="Shape 91"/>
          <p:cNvSpPr txBox="1">
            <a:spLocks noGrp="1"/>
          </p:cNvSpPr>
          <p:nvPr>
            <p:ph type="body" idx="1"/>
          </p:nvPr>
        </p:nvSpPr>
        <p:spPr>
          <a:xfrm>
            <a:off x="311700" y="4236825"/>
            <a:ext cx="5998800" cy="598799"/>
          </a:xfrm>
          <a:prstGeom prst="rect">
            <a:avLst/>
          </a:prstGeom>
        </p:spPr>
        <p:txBody>
          <a:bodyPr lIns="91425" tIns="91425" rIns="91425" bIns="91425" anchor="ctr" anchorCtr="0"/>
          <a:lstStyle>
            <a:lvl1pPr lvl="0">
              <a:lnSpc>
                <a:spcPct val="100000"/>
              </a:lnSpc>
              <a:spcBef>
                <a:spcPts val="0"/>
              </a:spcBef>
              <a:spcAft>
                <a:spcPts val="0"/>
              </a:spcAft>
              <a:buSzPct val="100000"/>
              <a:buNone/>
              <a:defRPr sz="2100"/>
            </a:lvl1pPr>
          </a:lstStyle>
          <a:p>
            <a:endParaRPr/>
          </a:p>
        </p:txBody>
      </p:sp>
      <p:sp>
        <p:nvSpPr>
          <p:cNvPr id="92" name="Shape 92"/>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Big number">
    <p:spTree>
      <p:nvGrpSpPr>
        <p:cNvPr id="1" name="Shape 93"/>
        <p:cNvGrpSpPr/>
        <p:nvPr/>
      </p:nvGrpSpPr>
      <p:grpSpPr>
        <a:xfrm>
          <a:off x="0" y="0"/>
          <a:ext cx="0" cy="0"/>
          <a:chOff x="0" y="0"/>
          <a:chExt cx="0" cy="0"/>
        </a:xfrm>
      </p:grpSpPr>
      <p:sp>
        <p:nvSpPr>
          <p:cNvPr id="94" name="Shape 94"/>
          <p:cNvSpPr/>
          <p:nvPr/>
        </p:nvSpPr>
        <p:spPr>
          <a:xfrm>
            <a:off x="0" y="5045700"/>
            <a:ext cx="9144000" cy="97800"/>
          </a:xfrm>
          <a:prstGeom prst="rect">
            <a:avLst/>
          </a:prstGeom>
          <a:solidFill>
            <a:schemeClr val="lt2"/>
          </a:solidFill>
          <a:ln>
            <a:noFill/>
          </a:ln>
        </p:spPr>
        <p:txBody>
          <a:bodyPr lIns="91425" tIns="91425" rIns="91425" bIns="91425" anchor="ctr" anchorCtr="0">
            <a:noAutofit/>
          </a:bodyPr>
          <a:lstStyle/>
          <a:p>
            <a:pPr lvl="0">
              <a:spcBef>
                <a:spcPts val="0"/>
              </a:spcBef>
              <a:buNone/>
            </a:pPr>
            <a:endParaRPr/>
          </a:p>
        </p:txBody>
      </p:sp>
      <p:sp>
        <p:nvSpPr>
          <p:cNvPr id="95" name="Shape 95"/>
          <p:cNvSpPr txBox="1">
            <a:spLocks noGrp="1"/>
          </p:cNvSpPr>
          <p:nvPr>
            <p:ph type="title"/>
          </p:nvPr>
        </p:nvSpPr>
        <p:spPr>
          <a:xfrm>
            <a:off x="311700" y="991475"/>
            <a:ext cx="8520599" cy="1917899"/>
          </a:xfrm>
          <a:prstGeom prst="rect">
            <a:avLst/>
          </a:prstGeom>
        </p:spPr>
        <p:txBody>
          <a:bodyPr lIns="91425" tIns="91425" rIns="91425" bIns="91425" anchor="ctr" anchorCtr="0"/>
          <a:lstStyle>
            <a:lvl1pPr lvl="0" algn="ctr">
              <a:spcBef>
                <a:spcPts val="0"/>
              </a:spcBef>
              <a:buSzPct val="100000"/>
              <a:defRPr sz="14000" b="1"/>
            </a:lvl1pPr>
            <a:lvl2pPr lvl="1" algn="ctr">
              <a:spcBef>
                <a:spcPts val="0"/>
              </a:spcBef>
              <a:buSzPct val="100000"/>
              <a:defRPr sz="14000" b="1"/>
            </a:lvl2pPr>
            <a:lvl3pPr lvl="2" algn="ctr">
              <a:spcBef>
                <a:spcPts val="0"/>
              </a:spcBef>
              <a:buSzPct val="100000"/>
              <a:defRPr sz="14000" b="1"/>
            </a:lvl3pPr>
            <a:lvl4pPr lvl="3" algn="ctr">
              <a:spcBef>
                <a:spcPts val="0"/>
              </a:spcBef>
              <a:buSzPct val="100000"/>
              <a:defRPr sz="14000" b="1"/>
            </a:lvl4pPr>
            <a:lvl5pPr lvl="4" algn="ctr">
              <a:spcBef>
                <a:spcPts val="0"/>
              </a:spcBef>
              <a:buSzPct val="100000"/>
              <a:defRPr sz="14000" b="1"/>
            </a:lvl5pPr>
            <a:lvl6pPr lvl="5" algn="ctr">
              <a:spcBef>
                <a:spcPts val="0"/>
              </a:spcBef>
              <a:buSzPct val="100000"/>
              <a:defRPr sz="14000" b="1"/>
            </a:lvl6pPr>
            <a:lvl7pPr lvl="6" algn="ctr">
              <a:spcBef>
                <a:spcPts val="0"/>
              </a:spcBef>
              <a:buSzPct val="100000"/>
              <a:defRPr sz="14000" b="1"/>
            </a:lvl7pPr>
            <a:lvl8pPr lvl="7" algn="ctr">
              <a:spcBef>
                <a:spcPts val="0"/>
              </a:spcBef>
              <a:buSzPct val="100000"/>
              <a:defRPr sz="14000" b="1"/>
            </a:lvl8pPr>
            <a:lvl9pPr lvl="8" algn="ctr">
              <a:spcBef>
                <a:spcPts val="0"/>
              </a:spcBef>
              <a:buSzPct val="100000"/>
              <a:defRPr sz="14000" b="1"/>
            </a:lvl9pPr>
          </a:lstStyle>
          <a:p>
            <a:endParaRPr/>
          </a:p>
        </p:txBody>
      </p:sp>
      <p:sp>
        <p:nvSpPr>
          <p:cNvPr id="96" name="Shape 96"/>
          <p:cNvSpPr txBox="1">
            <a:spLocks noGrp="1"/>
          </p:cNvSpPr>
          <p:nvPr>
            <p:ph type="body" idx="1"/>
          </p:nvPr>
        </p:nvSpPr>
        <p:spPr>
          <a:xfrm>
            <a:off x="311700" y="3071300"/>
            <a:ext cx="8520599" cy="901799"/>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97" name="Shape 97"/>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98"/>
        <p:cNvGrpSpPr/>
        <p:nvPr/>
      </p:nvGrpSpPr>
      <p:grpSpPr>
        <a:xfrm>
          <a:off x="0" y="0"/>
          <a:ext cx="0" cy="0"/>
          <a:chOff x="0" y="0"/>
          <a:chExt cx="0" cy="0"/>
        </a:xfrm>
      </p:grpSpPr>
      <p:sp>
        <p:nvSpPr>
          <p:cNvPr id="99" name="Shape 99"/>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pPr lvl="0">
                <a:spcBef>
                  <a:spcPts val="0"/>
                </a:spcBef>
                <a:buNone/>
              </a:pPr>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445025"/>
            <a:ext cx="8520599" cy="572699"/>
          </a:xfrm>
          <a:prstGeom prst="rect">
            <a:avLst/>
          </a:prstGeom>
          <a:noFill/>
          <a:ln>
            <a:noFill/>
          </a:ln>
        </p:spPr>
        <p:txBody>
          <a:bodyPr lIns="91425" tIns="91425" rIns="91425" bIns="91425" anchor="t" anchorCtr="0"/>
          <a:lstStyle>
            <a:lvl1pPr lvl="0">
              <a:spcBef>
                <a:spcPts val="0"/>
              </a:spcBef>
              <a:buClr>
                <a:schemeClr val="dk1"/>
              </a:buClr>
              <a:buSzPct val="100000"/>
              <a:buNone/>
              <a:defRPr sz="2800">
                <a:solidFill>
                  <a:schemeClr val="dk1"/>
                </a:solidFill>
              </a:defRPr>
            </a:lvl1pPr>
            <a:lvl2pPr lvl="1">
              <a:spcBef>
                <a:spcPts val="0"/>
              </a:spcBef>
              <a:buClr>
                <a:schemeClr val="dk1"/>
              </a:buClr>
              <a:buSzPct val="100000"/>
              <a:buNone/>
              <a:defRPr sz="2800">
                <a:solidFill>
                  <a:schemeClr val="dk1"/>
                </a:solidFill>
              </a:defRPr>
            </a:lvl2pPr>
            <a:lvl3pPr lvl="2">
              <a:spcBef>
                <a:spcPts val="0"/>
              </a:spcBef>
              <a:buClr>
                <a:schemeClr val="dk1"/>
              </a:buClr>
              <a:buSzPct val="100000"/>
              <a:buNone/>
              <a:defRPr sz="2800">
                <a:solidFill>
                  <a:schemeClr val="dk1"/>
                </a:solidFill>
              </a:defRPr>
            </a:lvl3pPr>
            <a:lvl4pPr lvl="3">
              <a:spcBef>
                <a:spcPts val="0"/>
              </a:spcBef>
              <a:buClr>
                <a:schemeClr val="dk1"/>
              </a:buClr>
              <a:buSzPct val="100000"/>
              <a:buNone/>
              <a:defRPr sz="2800">
                <a:solidFill>
                  <a:schemeClr val="dk1"/>
                </a:solidFill>
              </a:defRPr>
            </a:lvl4pPr>
            <a:lvl5pPr lvl="4">
              <a:spcBef>
                <a:spcPts val="0"/>
              </a:spcBef>
              <a:buClr>
                <a:schemeClr val="dk1"/>
              </a:buClr>
              <a:buSzPct val="100000"/>
              <a:buNone/>
              <a:defRPr sz="2800">
                <a:solidFill>
                  <a:schemeClr val="dk1"/>
                </a:solidFill>
              </a:defRPr>
            </a:lvl5pPr>
            <a:lvl6pPr lvl="5">
              <a:spcBef>
                <a:spcPts val="0"/>
              </a:spcBef>
              <a:buClr>
                <a:schemeClr val="dk1"/>
              </a:buClr>
              <a:buSzPct val="100000"/>
              <a:buNone/>
              <a:defRPr sz="2800">
                <a:solidFill>
                  <a:schemeClr val="dk1"/>
                </a:solidFill>
              </a:defRPr>
            </a:lvl6pPr>
            <a:lvl7pPr lvl="6">
              <a:spcBef>
                <a:spcPts val="0"/>
              </a:spcBef>
              <a:buClr>
                <a:schemeClr val="dk1"/>
              </a:buClr>
              <a:buSzPct val="100000"/>
              <a:buNone/>
              <a:defRPr sz="2800">
                <a:solidFill>
                  <a:schemeClr val="dk1"/>
                </a:solidFill>
              </a:defRPr>
            </a:lvl7pPr>
            <a:lvl8pPr lvl="7">
              <a:spcBef>
                <a:spcPts val="0"/>
              </a:spcBef>
              <a:buClr>
                <a:schemeClr val="dk1"/>
              </a:buClr>
              <a:buSzPct val="100000"/>
              <a:buNone/>
              <a:defRPr sz="2800">
                <a:solidFill>
                  <a:schemeClr val="dk1"/>
                </a:solidFill>
              </a:defRPr>
            </a:lvl8pPr>
            <a:lvl9pPr lvl="8">
              <a:spcBef>
                <a:spcPts val="0"/>
              </a:spcBef>
              <a:buClr>
                <a:schemeClr val="dk1"/>
              </a:buClr>
              <a:buSzPct val="100000"/>
              <a:buNone/>
              <a:defRPr sz="2800">
                <a:solidFill>
                  <a:schemeClr val="dk1"/>
                </a:solidFill>
              </a:defRPr>
            </a:lvl9pPr>
          </a:lstStyle>
          <a:p>
            <a:endParaRPr/>
          </a:p>
        </p:txBody>
      </p:sp>
      <p:sp>
        <p:nvSpPr>
          <p:cNvPr id="7" name="Shape 7"/>
          <p:cNvSpPr txBox="1">
            <a:spLocks noGrp="1"/>
          </p:cNvSpPr>
          <p:nvPr>
            <p:ph type="body" idx="1"/>
          </p:nvPr>
        </p:nvSpPr>
        <p:spPr>
          <a:xfrm>
            <a:off x="311700" y="1152475"/>
            <a:ext cx="8520599"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defRPr sz="1800">
                <a:solidFill>
                  <a:schemeClr val="dk2"/>
                </a:solidFill>
              </a:defRPr>
            </a:lvl1pPr>
            <a:lvl2pPr lvl="1">
              <a:lnSpc>
                <a:spcPct val="115000"/>
              </a:lnSpc>
              <a:spcBef>
                <a:spcPts val="0"/>
              </a:spcBef>
              <a:spcAft>
                <a:spcPts val="1600"/>
              </a:spcAft>
              <a:buClr>
                <a:schemeClr val="dk2"/>
              </a:buClr>
              <a:defRPr>
                <a:solidFill>
                  <a:schemeClr val="dk2"/>
                </a:solidFill>
              </a:defRPr>
            </a:lvl2pPr>
            <a:lvl3pPr lvl="2">
              <a:lnSpc>
                <a:spcPct val="115000"/>
              </a:lnSpc>
              <a:spcBef>
                <a:spcPts val="0"/>
              </a:spcBef>
              <a:spcAft>
                <a:spcPts val="1600"/>
              </a:spcAft>
              <a:buClr>
                <a:schemeClr val="dk2"/>
              </a:buClr>
              <a:defRPr>
                <a:solidFill>
                  <a:schemeClr val="dk2"/>
                </a:solidFill>
              </a:defRPr>
            </a:lvl3pPr>
            <a:lvl4pPr lvl="3">
              <a:lnSpc>
                <a:spcPct val="115000"/>
              </a:lnSpc>
              <a:spcBef>
                <a:spcPts val="0"/>
              </a:spcBef>
              <a:spcAft>
                <a:spcPts val="1600"/>
              </a:spcAft>
              <a:buClr>
                <a:schemeClr val="dk2"/>
              </a:buClr>
              <a:defRPr>
                <a:solidFill>
                  <a:schemeClr val="dk2"/>
                </a:solidFill>
              </a:defRPr>
            </a:lvl4pPr>
            <a:lvl5pPr lvl="4">
              <a:lnSpc>
                <a:spcPct val="115000"/>
              </a:lnSpc>
              <a:spcBef>
                <a:spcPts val="0"/>
              </a:spcBef>
              <a:spcAft>
                <a:spcPts val="1600"/>
              </a:spcAft>
              <a:buClr>
                <a:schemeClr val="dk2"/>
              </a:buClr>
              <a:defRPr>
                <a:solidFill>
                  <a:schemeClr val="dk2"/>
                </a:solidFill>
              </a:defRPr>
            </a:lvl5pPr>
            <a:lvl6pPr lvl="5">
              <a:lnSpc>
                <a:spcPct val="115000"/>
              </a:lnSpc>
              <a:spcBef>
                <a:spcPts val="0"/>
              </a:spcBef>
              <a:spcAft>
                <a:spcPts val="1600"/>
              </a:spcAft>
              <a:buClr>
                <a:schemeClr val="dk2"/>
              </a:buClr>
              <a:defRPr>
                <a:solidFill>
                  <a:schemeClr val="dk2"/>
                </a:solidFill>
              </a:defRPr>
            </a:lvl6pPr>
            <a:lvl7pPr lvl="6">
              <a:lnSpc>
                <a:spcPct val="115000"/>
              </a:lnSpc>
              <a:spcBef>
                <a:spcPts val="0"/>
              </a:spcBef>
              <a:spcAft>
                <a:spcPts val="1600"/>
              </a:spcAft>
              <a:buClr>
                <a:schemeClr val="dk2"/>
              </a:buClr>
              <a:defRPr>
                <a:solidFill>
                  <a:schemeClr val="dk2"/>
                </a:solidFill>
              </a:defRPr>
            </a:lvl7pPr>
            <a:lvl8pPr lvl="7">
              <a:lnSpc>
                <a:spcPct val="115000"/>
              </a:lnSpc>
              <a:spcBef>
                <a:spcPts val="0"/>
              </a:spcBef>
              <a:spcAft>
                <a:spcPts val="1600"/>
              </a:spcAft>
              <a:buClr>
                <a:schemeClr val="dk2"/>
              </a:buClr>
              <a:defRPr>
                <a:solidFill>
                  <a:schemeClr val="dk2"/>
                </a:solidFill>
              </a:defRPr>
            </a:lvl8pPr>
            <a:lvl9pPr lvl="8">
              <a:lnSpc>
                <a:spcPct val="115000"/>
              </a:lnSpc>
              <a:spcBef>
                <a:spcPts val="0"/>
              </a:spcBef>
              <a:spcAft>
                <a:spcPts val="1600"/>
              </a:spcAft>
              <a:buClr>
                <a:schemeClr val="dk2"/>
              </a:buClr>
              <a:defRPr>
                <a:solidFill>
                  <a:schemeClr val="dk2"/>
                </a:solidFill>
              </a:defRPr>
            </a:lvl9pPr>
          </a:lstStyle>
          <a:p>
            <a:endParaRPr/>
          </a:p>
        </p:txBody>
      </p:sp>
      <p:sp>
        <p:nvSpPr>
          <p:cNvPr id="8" name="Shape 8"/>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2"/>
                </a:solidFill>
              </a:rPr>
              <a:pPr lvl="0" algn="r">
                <a:spcBef>
                  <a:spcPts val="0"/>
                </a:spcBef>
                <a:buNone/>
              </a:pPr>
              <a:t>‹#›</a:t>
            </a:fld>
            <a:endParaRPr lang="en" sz="1000">
              <a:solidFill>
                <a:schemeClr val="dk2"/>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311700" y="445025"/>
            <a:ext cx="8520599" cy="572699"/>
          </a:xfrm>
          <a:prstGeom prst="rect">
            <a:avLst/>
          </a:prstGeom>
          <a:noFill/>
          <a:ln>
            <a:noFill/>
          </a:ln>
        </p:spPr>
        <p:txBody>
          <a:bodyPr lIns="91425" tIns="91425" rIns="91425" bIns="91425" anchor="t" anchorCtr="0"/>
          <a:lstStyle>
            <a:lvl1pPr lvl="0">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1pPr>
            <a:lvl2pPr lvl="1">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2pPr>
            <a:lvl3pPr lvl="2">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3pPr>
            <a:lvl4pPr lvl="3">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4pPr>
            <a:lvl5pPr lvl="4">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5pPr>
            <a:lvl6pPr lvl="5">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6pPr>
            <a:lvl7pPr lvl="6">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7pPr>
            <a:lvl8pPr lvl="7">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8pPr>
            <a:lvl9pPr lvl="8">
              <a:spcBef>
                <a:spcPts val="0"/>
              </a:spcBef>
              <a:buClr>
                <a:schemeClr val="dk1"/>
              </a:buClr>
              <a:buSzPct val="100000"/>
              <a:buFont typeface="Proxima Nova"/>
              <a:buNone/>
              <a:defRPr sz="2800">
                <a:solidFill>
                  <a:schemeClr val="dk1"/>
                </a:solidFill>
                <a:latin typeface="Proxima Nova"/>
                <a:ea typeface="Proxima Nova"/>
                <a:cs typeface="Proxima Nova"/>
                <a:sym typeface="Proxima Nova"/>
              </a:defRPr>
            </a:lvl9pPr>
          </a:lstStyle>
          <a:p>
            <a:endParaRPr/>
          </a:p>
        </p:txBody>
      </p:sp>
      <p:sp>
        <p:nvSpPr>
          <p:cNvPr id="52" name="Shape 52"/>
          <p:cNvSpPr txBox="1">
            <a:spLocks noGrp="1"/>
          </p:cNvSpPr>
          <p:nvPr>
            <p:ph type="body" idx="1"/>
          </p:nvPr>
        </p:nvSpPr>
        <p:spPr>
          <a:xfrm>
            <a:off x="311700" y="1152475"/>
            <a:ext cx="8520599" cy="34164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accent3"/>
              </a:buClr>
              <a:buSzPct val="100000"/>
              <a:buFont typeface="Proxima Nova"/>
              <a:defRPr sz="1800">
                <a:solidFill>
                  <a:schemeClr val="accent3"/>
                </a:solidFill>
                <a:latin typeface="Proxima Nova"/>
                <a:ea typeface="Proxima Nova"/>
                <a:cs typeface="Proxima Nova"/>
                <a:sym typeface="Proxima Nova"/>
              </a:defRPr>
            </a:lvl1pPr>
            <a:lvl2pPr lvl="1">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2pPr>
            <a:lvl3pPr lvl="2">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3pPr>
            <a:lvl4pPr lvl="3">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4pPr>
            <a:lvl5pPr lvl="4">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5pPr>
            <a:lvl6pPr lvl="5">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6pPr>
            <a:lvl7pPr lvl="6">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7pPr>
            <a:lvl8pPr lvl="7">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8pPr>
            <a:lvl9pPr lvl="8">
              <a:lnSpc>
                <a:spcPct val="115000"/>
              </a:lnSpc>
              <a:spcBef>
                <a:spcPts val="0"/>
              </a:spcBef>
              <a:spcAft>
                <a:spcPts val="1600"/>
              </a:spcAft>
              <a:buClr>
                <a:schemeClr val="accent3"/>
              </a:buClr>
              <a:buFont typeface="Proxima Nova"/>
              <a:defRPr>
                <a:solidFill>
                  <a:schemeClr val="accent3"/>
                </a:solidFill>
                <a:latin typeface="Proxima Nova"/>
                <a:ea typeface="Proxima Nova"/>
                <a:cs typeface="Proxima Nova"/>
                <a:sym typeface="Proxima Nova"/>
              </a:defRPr>
            </a:lvl9pPr>
          </a:lstStyle>
          <a:p>
            <a:endParaRPr/>
          </a:p>
        </p:txBody>
      </p:sp>
      <p:sp>
        <p:nvSpPr>
          <p:cNvPr id="53" name="Shape 53"/>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dk1"/>
                </a:solidFill>
                <a:latin typeface="Proxima Nova"/>
                <a:ea typeface="Proxima Nova"/>
                <a:cs typeface="Proxima Nova"/>
                <a:sym typeface="Proxima Nova"/>
              </a:rPr>
              <a:pPr lvl="0" algn="r">
                <a:spcBef>
                  <a:spcPts val="0"/>
                </a:spcBef>
                <a:buNone/>
              </a:pPr>
              <a:t>‹#›</a:t>
            </a:fld>
            <a:endParaRPr lang="en" sz="1000">
              <a:solidFill>
                <a:schemeClr val="dk1"/>
              </a:solidFill>
              <a:latin typeface="Proxima Nova"/>
              <a:ea typeface="Proxima Nova"/>
              <a:cs typeface="Proxima Nova"/>
              <a:sym typeface="Proxima Nova"/>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Shape 104"/>
          <p:cNvPicPr preferRelativeResize="0"/>
          <p:nvPr/>
        </p:nvPicPr>
        <p:blipFill rotWithShape="1">
          <a:blip r:embed="rId3">
            <a:alphaModFix/>
          </a:blip>
          <a:srcRect r="1719" b="17067"/>
          <a:stretch/>
        </p:blipFill>
        <p:spPr>
          <a:xfrm>
            <a:off x="0" y="0"/>
            <a:ext cx="9144000" cy="5143500"/>
          </a:xfrm>
          <a:prstGeom prst="rect">
            <a:avLst/>
          </a:prstGeom>
          <a:noFill/>
          <a:ln>
            <a:noFill/>
          </a:ln>
        </p:spPr>
      </p:pic>
      <p:sp>
        <p:nvSpPr>
          <p:cNvPr id="105" name="Shape 105"/>
          <p:cNvSpPr txBox="1">
            <a:spLocks noGrp="1"/>
          </p:cNvSpPr>
          <p:nvPr>
            <p:ph type="ctrTitle"/>
          </p:nvPr>
        </p:nvSpPr>
        <p:spPr>
          <a:xfrm>
            <a:off x="510450" y="1257300"/>
            <a:ext cx="8123100" cy="1588500"/>
          </a:xfrm>
          <a:prstGeom prst="rect">
            <a:avLst/>
          </a:prstGeom>
        </p:spPr>
        <p:txBody>
          <a:bodyPr lIns="91425" tIns="91425" rIns="91425" bIns="91425" anchor="b" anchorCtr="0">
            <a:noAutofit/>
          </a:bodyPr>
          <a:lstStyle/>
          <a:p>
            <a:pPr lvl="0">
              <a:spcBef>
                <a:spcPts val="0"/>
              </a:spcBef>
              <a:buNone/>
            </a:pPr>
            <a:r>
              <a:rPr lang="en" sz="6000"/>
              <a:t>The P.O.W.E.R Initiative</a:t>
            </a:r>
          </a:p>
        </p:txBody>
      </p:sp>
      <p:sp>
        <p:nvSpPr>
          <p:cNvPr id="106" name="Shape 106"/>
          <p:cNvSpPr txBox="1">
            <a:spLocks noGrp="1"/>
          </p:cNvSpPr>
          <p:nvPr>
            <p:ph type="subTitle" idx="1"/>
          </p:nvPr>
        </p:nvSpPr>
        <p:spPr>
          <a:xfrm>
            <a:off x="510450" y="3182312"/>
            <a:ext cx="8123100" cy="629999"/>
          </a:xfrm>
          <a:prstGeom prst="rect">
            <a:avLst/>
          </a:prstGeom>
        </p:spPr>
        <p:txBody>
          <a:bodyPr lIns="91425" tIns="91425" rIns="91425" bIns="91425" anchor="t" anchorCtr="0">
            <a:noAutofit/>
          </a:bodyPr>
          <a:lstStyle/>
          <a:p>
            <a:pPr lvl="0">
              <a:spcBef>
                <a:spcPts val="0"/>
              </a:spcBef>
              <a:buNone/>
            </a:pPr>
            <a:r>
              <a:rPr lang="en"/>
              <a:t>By Masilan Sundara</a:t>
            </a:r>
          </a:p>
        </p:txBody>
      </p:sp>
      <p:sp>
        <p:nvSpPr>
          <p:cNvPr id="107" name="Shape 107"/>
          <p:cNvSpPr txBox="1">
            <a:spLocks noGrp="1"/>
          </p:cNvSpPr>
          <p:nvPr>
            <p:ph type="subTitle" idx="1"/>
          </p:nvPr>
        </p:nvSpPr>
        <p:spPr>
          <a:xfrm>
            <a:off x="510450" y="4370772"/>
            <a:ext cx="8123100" cy="503099"/>
          </a:xfrm>
          <a:prstGeom prst="rect">
            <a:avLst/>
          </a:prstGeom>
        </p:spPr>
        <p:txBody>
          <a:bodyPr lIns="91425" tIns="91425" rIns="91425" bIns="91425" anchor="t" anchorCtr="0">
            <a:noAutofit/>
          </a:bodyPr>
          <a:lstStyle/>
          <a:p>
            <a:pPr lvl="0">
              <a:spcBef>
                <a:spcPts val="0"/>
              </a:spcBef>
              <a:buNone/>
            </a:pPr>
            <a:r>
              <a:rPr lang="en" sz="1800" u="sng"/>
              <a:t>P</a:t>
            </a:r>
            <a:r>
              <a:rPr lang="en" sz="1800"/>
              <a:t>rom</a:t>
            </a:r>
            <a:r>
              <a:rPr lang="en" sz="1800" u="sng"/>
              <a:t>o</a:t>
            </a:r>
            <a:r>
              <a:rPr lang="en" sz="1800"/>
              <a:t>ting </a:t>
            </a:r>
            <a:r>
              <a:rPr lang="en" sz="1800" u="sng"/>
              <a:t>W</a:t>
            </a:r>
            <a:r>
              <a:rPr lang="en" sz="1800"/>
              <a:t>orld </a:t>
            </a:r>
            <a:r>
              <a:rPr lang="en" sz="1800" u="sng"/>
              <a:t>E</a:t>
            </a:r>
            <a:r>
              <a:rPr lang="en" sz="1800"/>
              <a:t>ducation through </a:t>
            </a:r>
            <a:r>
              <a:rPr lang="en" sz="1800" u="sng"/>
              <a:t>R</a:t>
            </a:r>
            <a:r>
              <a:rPr lang="en" sz="1800"/>
              <a:t>eading</a:t>
            </a:r>
          </a:p>
        </p:txBody>
      </p:sp>
      <p:cxnSp>
        <p:nvCxnSpPr>
          <p:cNvPr id="108" name="Shape 108"/>
          <p:cNvCxnSpPr/>
          <p:nvPr/>
        </p:nvCxnSpPr>
        <p:spPr>
          <a:xfrm>
            <a:off x="615150" y="2998025"/>
            <a:ext cx="500400" cy="0"/>
          </a:xfrm>
          <a:prstGeom prst="straightConnector1">
            <a:avLst/>
          </a:prstGeom>
          <a:noFill/>
          <a:ln w="19050" cap="flat" cmpd="sng">
            <a:solidFill>
              <a:schemeClr val="lt1"/>
            </a:solidFill>
            <a:prstDash val="solid"/>
            <a:round/>
            <a:headEnd type="none" w="med" len="med"/>
            <a:tailEnd type="none" w="med" len="med"/>
          </a:ln>
        </p:spPr>
      </p:cxnSp>
    </p:spTree>
  </p:cSld>
  <p:clrMapOvr>
    <a:masterClrMapping/>
  </p:clrMapOvr>
  <p:transition xmlns:p14="http://schemas.microsoft.com/office/powerpoint/2010/mai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Shape 113"/>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About Me and my Mission</a:t>
            </a:r>
          </a:p>
        </p:txBody>
      </p:sp>
      <p:sp>
        <p:nvSpPr>
          <p:cNvPr id="114" name="Shape 114"/>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a:t>My name is Masi Sundara, I am an 8th grader at Buist Academy for Advanced Studies. Over my summer vacation, I visited India to do a community service project.  I had a particular goal in mind. It was to help schools in rural southern India promote reading and make it appealing to the elementary school students there. I hoped to encourage used English general reading books. </a:t>
            </a:r>
          </a:p>
        </p:txBody>
      </p:sp>
    </p:spTree>
  </p:cSld>
  <p:clrMapOvr>
    <a:masterClrMapping/>
  </p:clrMapOvr>
  <p:transition xmlns:p14="http://schemas.microsoft.com/office/powerpoint/2010/mai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My School vs. Small Indian Village School</a:t>
            </a:r>
          </a:p>
        </p:txBody>
      </p:sp>
      <p:sp>
        <p:nvSpPr>
          <p:cNvPr id="120" name="Shape 120"/>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a:spcBef>
                <a:spcPts val="0"/>
              </a:spcBef>
              <a:buNone/>
            </a:pPr>
            <a:r>
              <a:rPr lang="en"/>
              <a:t>This is my school. I have access to an abundant amount of books. I learn about the world through reading. In contrast, this is what the classroom looks like in a small village in southern India. When I visited the schools in India, I hoped to teach the students about the world outside their village. I brought many books that I collected from donations and book drives here in the US that I thought could help me teach. I usually read 3 to 4 books a day. The use of general reading books really widened the students’ perspective of the world and they started forming their own opinions, ideas, and had questions. Something they had trouble with doing with state provided textbooks. </a:t>
            </a:r>
          </a:p>
        </p:txBody>
      </p:sp>
    </p:spTree>
  </p:cSld>
  <p:clrMapOvr>
    <a:masterClrMapping/>
  </p:clrMapOvr>
  <p:transition xmlns:p14="http://schemas.microsoft.com/office/powerpoint/2010/mai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Shape 125"/>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The Need</a:t>
            </a:r>
          </a:p>
        </p:txBody>
      </p:sp>
      <p:sp>
        <p:nvSpPr>
          <p:cNvPr id="126" name="Shape 126"/>
          <p:cNvSpPr txBox="1">
            <a:spLocks noGrp="1"/>
          </p:cNvSpPr>
          <p:nvPr>
            <p:ph type="body" idx="1"/>
          </p:nvPr>
        </p:nvSpPr>
        <p:spPr>
          <a:xfrm>
            <a:off x="311700" y="1152475"/>
            <a:ext cx="5623200" cy="3416400"/>
          </a:xfrm>
          <a:prstGeom prst="rect">
            <a:avLst/>
          </a:prstGeom>
        </p:spPr>
        <p:txBody>
          <a:bodyPr lIns="91425" tIns="91425" rIns="91425" bIns="91425" anchor="t" anchorCtr="0">
            <a:noAutofit/>
          </a:bodyPr>
          <a:lstStyle/>
          <a:p>
            <a:pPr lvl="0">
              <a:spcBef>
                <a:spcPts val="0"/>
              </a:spcBef>
              <a:buNone/>
            </a:pPr>
            <a:r>
              <a:rPr lang="en" sz="1400">
                <a:solidFill>
                  <a:srgbClr val="000000"/>
                </a:solidFill>
              </a:rPr>
              <a:t>Students at both schools I taught at did not have enough resources to learn new things. I set out to change that. When I packed for my trip to India, I packed the essentials, and many, many books. I received these books from my school and local libraries. In total, I collected over 100 books that I later donated to 3 nearby schools. I plan on raising funds, awareness, and organizing book drives in the future, and I have already done so by speaking at my local rotary club and Kiwanis club of Charleston. Providing books was the probably the easiest part of my mission. The difficult part was reading the books, and organizing lesson plans for the students. It had to be appealing enough so that the students would become interested in learning about the world, and about what it’s like outside of their small village. I did this by reading the books I brought over from the US. </a:t>
            </a:r>
          </a:p>
          <a:p>
            <a:pPr lvl="0">
              <a:spcBef>
                <a:spcPts val="0"/>
              </a:spcBef>
              <a:buNone/>
            </a:pPr>
            <a:endParaRPr sz="1400"/>
          </a:p>
        </p:txBody>
      </p:sp>
      <p:pic>
        <p:nvPicPr>
          <p:cNvPr id="127" name="Shape 127"/>
          <p:cNvPicPr preferRelativeResize="0"/>
          <p:nvPr/>
        </p:nvPicPr>
        <p:blipFill rotWithShape="1">
          <a:blip r:embed="rId3">
            <a:alphaModFix/>
          </a:blip>
          <a:srcRect r="1361" b="24964"/>
          <a:stretch/>
        </p:blipFill>
        <p:spPr>
          <a:xfrm>
            <a:off x="6011099" y="1273850"/>
            <a:ext cx="2918699" cy="2972751"/>
          </a:xfrm>
          <a:prstGeom prst="rect">
            <a:avLst/>
          </a:prstGeom>
          <a:noFill/>
          <a:ln>
            <a:noFill/>
          </a:ln>
        </p:spPr>
      </p:pic>
    </p:spTree>
  </p:cSld>
  <p:clrMapOvr>
    <a:masterClrMapping/>
  </p:clrMapOvr>
  <p:transition xmlns:p14="http://schemas.microsoft.com/office/powerpoint/2010/mai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Shape 132"/>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lvl="0">
              <a:spcBef>
                <a:spcPts val="0"/>
              </a:spcBef>
              <a:buNone/>
            </a:pPr>
            <a:r>
              <a:rPr lang="en" sz="3600"/>
              <a:t>My Objective</a:t>
            </a:r>
          </a:p>
        </p:txBody>
      </p:sp>
      <p:sp>
        <p:nvSpPr>
          <p:cNvPr id="133" name="Shape 133"/>
          <p:cNvSpPr txBox="1">
            <a:spLocks noGrp="1"/>
          </p:cNvSpPr>
          <p:nvPr>
            <p:ph type="body" idx="1"/>
          </p:nvPr>
        </p:nvSpPr>
        <p:spPr>
          <a:xfrm>
            <a:off x="235130" y="1350150"/>
            <a:ext cx="4159800" cy="3172500"/>
          </a:xfrm>
          <a:prstGeom prst="rect">
            <a:avLst/>
          </a:prstGeom>
        </p:spPr>
        <p:txBody>
          <a:bodyPr lIns="91425" tIns="91425" rIns="91425" bIns="91425" anchor="t" anchorCtr="0">
            <a:noAutofit/>
          </a:bodyPr>
          <a:lstStyle/>
          <a:p>
            <a:pPr lvl="0">
              <a:lnSpc>
                <a:spcPct val="100000"/>
              </a:lnSpc>
              <a:spcBef>
                <a:spcPts val="0"/>
              </a:spcBef>
              <a:spcAft>
                <a:spcPts val="0"/>
              </a:spcAft>
              <a:buNone/>
            </a:pPr>
            <a:r>
              <a:rPr lang="en">
                <a:solidFill>
                  <a:srgbClr val="000000"/>
                </a:solidFill>
                <a:latin typeface="Arial"/>
                <a:ea typeface="Arial"/>
                <a:cs typeface="Arial"/>
                <a:sym typeface="Arial"/>
              </a:rPr>
              <a:t>I spent 4 weeks total in India. I went there in the summer, but the students still had school. I realized summer vacation is a privilege. Nevertheless, I taught at the school in the village of Karambakkudi for about 12 days. It was a smaller school physically, and it had less students compared to the one in Perukavalanthan, where I spent 13 days in. </a:t>
            </a:r>
          </a:p>
          <a:p>
            <a:pPr lvl="0">
              <a:spcBef>
                <a:spcPts val="0"/>
              </a:spcBef>
              <a:buNone/>
            </a:pPr>
            <a:endParaRPr sz="2400"/>
          </a:p>
        </p:txBody>
      </p:sp>
      <p:pic>
        <p:nvPicPr>
          <p:cNvPr id="134" name="Shape 134"/>
          <p:cNvPicPr preferRelativeResize="0"/>
          <p:nvPr/>
        </p:nvPicPr>
        <p:blipFill>
          <a:blip r:embed="rId3">
            <a:alphaModFix/>
          </a:blip>
          <a:stretch>
            <a:fillRect/>
          </a:stretch>
        </p:blipFill>
        <p:spPr>
          <a:xfrm>
            <a:off x="4771753" y="1303821"/>
            <a:ext cx="3962571" cy="2959674"/>
          </a:xfrm>
          <a:prstGeom prst="rect">
            <a:avLst/>
          </a:prstGeom>
          <a:noFill/>
          <a:ln>
            <a:noFill/>
          </a:ln>
        </p:spPr>
      </p:pic>
    </p:spTree>
  </p:cSld>
  <p:clrMapOvr>
    <a:masterClrMapping/>
  </p:clrMapOvr>
  <p:transition xmlns:p14="http://schemas.microsoft.com/office/powerpoint/2010/mai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Shape 139"/>
          <p:cNvSpPr txBox="1">
            <a:spLocks noGrp="1"/>
          </p:cNvSpPr>
          <p:nvPr>
            <p:ph type="title"/>
          </p:nvPr>
        </p:nvSpPr>
        <p:spPr>
          <a:xfrm>
            <a:off x="311700" y="445025"/>
            <a:ext cx="8520599" cy="572699"/>
          </a:xfrm>
          <a:prstGeom prst="rect">
            <a:avLst/>
          </a:prstGeom>
        </p:spPr>
        <p:txBody>
          <a:bodyPr lIns="91425" tIns="91425" rIns="91425" bIns="91425" anchor="t" anchorCtr="0">
            <a:noAutofit/>
          </a:bodyPr>
          <a:lstStyle/>
          <a:p>
            <a:pPr lvl="0">
              <a:spcBef>
                <a:spcPts val="0"/>
              </a:spcBef>
              <a:buNone/>
            </a:pPr>
            <a:r>
              <a:rPr lang="en" sz="3600"/>
              <a:t>Why English?</a:t>
            </a:r>
          </a:p>
        </p:txBody>
      </p:sp>
      <p:sp>
        <p:nvSpPr>
          <p:cNvPr id="140" name="Shape 140"/>
          <p:cNvSpPr txBox="1">
            <a:spLocks noGrp="1"/>
          </p:cNvSpPr>
          <p:nvPr>
            <p:ph type="body" idx="1"/>
          </p:nvPr>
        </p:nvSpPr>
        <p:spPr>
          <a:xfrm>
            <a:off x="311699" y="1494825"/>
            <a:ext cx="3719700" cy="3172500"/>
          </a:xfrm>
          <a:prstGeom prst="rect">
            <a:avLst/>
          </a:prstGeom>
        </p:spPr>
        <p:txBody>
          <a:bodyPr lIns="91425" tIns="91425" rIns="91425" bIns="91425" anchor="t" anchorCtr="0">
            <a:noAutofit/>
          </a:bodyPr>
          <a:lstStyle/>
          <a:p>
            <a:pPr lvl="0">
              <a:spcBef>
                <a:spcPts val="0"/>
              </a:spcBef>
              <a:buNone/>
            </a:pPr>
            <a:r>
              <a:rPr lang="en">
                <a:solidFill>
                  <a:srgbClr val="000000"/>
                </a:solidFill>
              </a:rPr>
              <a:t>English is a growing part of nations around the world. India is one of them. English is used to spell out common Tamil phrases. (Tamil is the common language spoken in rural southern India). I think English is going to be used more often in society than ever before and it is important for the future generation to be prepared.</a:t>
            </a:r>
          </a:p>
          <a:p>
            <a:pPr lvl="0">
              <a:spcBef>
                <a:spcPts val="0"/>
              </a:spcBef>
              <a:buNone/>
            </a:pPr>
            <a:endParaRPr sz="2400"/>
          </a:p>
        </p:txBody>
      </p:sp>
      <p:pic>
        <p:nvPicPr>
          <p:cNvPr id="141" name="Shape 141"/>
          <p:cNvPicPr preferRelativeResize="0"/>
          <p:nvPr/>
        </p:nvPicPr>
        <p:blipFill>
          <a:blip r:embed="rId3">
            <a:alphaModFix/>
          </a:blip>
          <a:stretch>
            <a:fillRect/>
          </a:stretch>
        </p:blipFill>
        <p:spPr>
          <a:xfrm>
            <a:off x="4862637" y="437285"/>
            <a:ext cx="3188596" cy="4268926"/>
          </a:xfrm>
          <a:prstGeom prst="rect">
            <a:avLst/>
          </a:prstGeom>
          <a:noFill/>
          <a:ln>
            <a:noFill/>
          </a:ln>
        </p:spPr>
      </p:pic>
    </p:spTree>
  </p:cSld>
  <p:clrMapOvr>
    <a:masterClrMapping/>
  </p:clrMapOvr>
  <p:transition xmlns:p14="http://schemas.microsoft.com/office/powerpoint/2010/mai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311700" y="445025"/>
            <a:ext cx="8520600" cy="572700"/>
          </a:xfrm>
          <a:prstGeom prst="rect">
            <a:avLst/>
          </a:prstGeom>
        </p:spPr>
        <p:txBody>
          <a:bodyPr lIns="91425" tIns="91425" rIns="91425" bIns="91425" anchor="ctr" anchorCtr="0">
            <a:noAutofit/>
          </a:bodyPr>
          <a:lstStyle/>
          <a:p>
            <a:pPr lvl="0" rtl="0">
              <a:spcBef>
                <a:spcPts val="0"/>
              </a:spcBef>
              <a:spcAft>
                <a:spcPts val="1600"/>
              </a:spcAft>
              <a:buNone/>
            </a:pPr>
            <a:r>
              <a:rPr lang="en" sz="3200"/>
              <a:t>What do I hope to do Next?</a:t>
            </a:r>
          </a:p>
        </p:txBody>
      </p:sp>
      <p:sp>
        <p:nvSpPr>
          <p:cNvPr id="147" name="Shape 147"/>
          <p:cNvSpPr txBox="1">
            <a:spLocks noGrp="1"/>
          </p:cNvSpPr>
          <p:nvPr>
            <p:ph type="body" idx="1"/>
          </p:nvPr>
        </p:nvSpPr>
        <p:spPr>
          <a:xfrm>
            <a:off x="311700" y="1152475"/>
            <a:ext cx="8520600" cy="3416400"/>
          </a:xfrm>
          <a:prstGeom prst="rect">
            <a:avLst/>
          </a:prstGeom>
        </p:spPr>
        <p:txBody>
          <a:bodyPr lIns="91425" tIns="91425" rIns="91425" bIns="91425" anchor="t" anchorCtr="0">
            <a:noAutofit/>
          </a:bodyPr>
          <a:lstStyle/>
          <a:p>
            <a:pPr lvl="0" rtl="0">
              <a:spcBef>
                <a:spcPts val="0"/>
              </a:spcBef>
              <a:buNone/>
            </a:pPr>
            <a:r>
              <a:rPr lang="en"/>
              <a:t>I plan on organizing fundraisers, book drives, and awareness campaigns in order to raise money to build a library in over 30 schools in the local area. I have already spoken at my local rotary club and local Kiwanis Club about my mission in India. </a:t>
            </a:r>
          </a:p>
          <a:p>
            <a:pPr lvl="0">
              <a:spcBef>
                <a:spcPts val="0"/>
              </a:spcBef>
              <a:buNone/>
            </a:pPr>
            <a:endParaRPr/>
          </a:p>
        </p:txBody>
      </p:sp>
    </p:spTree>
  </p:cSld>
  <p:clrMapOvr>
    <a:masterClrMapping/>
  </p:clrMapOvr>
  <p:transition xmlns:p14="http://schemas.microsoft.com/office/powerpoint/2010/mai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Shape 152"/>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The Inspiration of Others</a:t>
            </a:r>
          </a:p>
        </p:txBody>
      </p:sp>
      <p:sp>
        <p:nvSpPr>
          <p:cNvPr id="153" name="Shape 153"/>
          <p:cNvSpPr txBox="1">
            <a:spLocks noGrp="1"/>
          </p:cNvSpPr>
          <p:nvPr>
            <p:ph type="body" idx="1"/>
          </p:nvPr>
        </p:nvSpPr>
        <p:spPr>
          <a:xfrm>
            <a:off x="311700" y="1163175"/>
            <a:ext cx="8520600" cy="3416400"/>
          </a:xfrm>
          <a:prstGeom prst="rect">
            <a:avLst/>
          </a:prstGeom>
        </p:spPr>
        <p:txBody>
          <a:bodyPr lIns="91425" tIns="91425" rIns="91425" bIns="91425" anchor="t" anchorCtr="0">
            <a:noAutofit/>
          </a:bodyPr>
          <a:lstStyle/>
          <a:p>
            <a:pPr marL="457200" lvl="0" indent="-314325" rtl="0">
              <a:spcBef>
                <a:spcPts val="0"/>
              </a:spcBef>
              <a:buClr>
                <a:srgbClr val="28465E"/>
              </a:buClr>
              <a:buSzPct val="96428"/>
              <a:buFont typeface="Arial"/>
            </a:pPr>
            <a:r>
              <a:rPr lang="en" sz="1350">
                <a:solidFill>
                  <a:srgbClr val="28465E"/>
                </a:solidFill>
                <a:latin typeface="Arial"/>
                <a:ea typeface="Arial"/>
                <a:cs typeface="Arial"/>
                <a:sym typeface="Arial"/>
              </a:rPr>
              <a:t>The people of La Benevolencija in the </a:t>
            </a:r>
            <a:r>
              <a:rPr lang="en" sz="1350" i="1">
                <a:solidFill>
                  <a:srgbClr val="28465E"/>
                </a:solidFill>
                <a:latin typeface="Arial"/>
                <a:ea typeface="Arial"/>
                <a:cs typeface="Arial"/>
                <a:sym typeface="Arial"/>
              </a:rPr>
              <a:t>Survival in Sarajevo</a:t>
            </a:r>
            <a:r>
              <a:rPr lang="en" sz="1350">
                <a:solidFill>
                  <a:srgbClr val="28465E"/>
                </a:solidFill>
                <a:latin typeface="Arial"/>
                <a:ea typeface="Arial"/>
                <a:cs typeface="Arial"/>
                <a:sym typeface="Arial"/>
              </a:rPr>
              <a:t> story, and their cooperation inspires me to also work with others to make a change.  I am currently working with my school community and members of my local community in order to get resources (like books).  It’s through our collaboration that I am able to make an impact in small villages in rural India.</a:t>
            </a:r>
          </a:p>
          <a:p>
            <a:pPr lvl="0" rtl="0">
              <a:spcBef>
                <a:spcPts val="0"/>
              </a:spcBef>
              <a:buNone/>
            </a:pPr>
            <a:endParaRPr sz="1350">
              <a:solidFill>
                <a:srgbClr val="28465E"/>
              </a:solidFill>
              <a:latin typeface="Arial"/>
              <a:ea typeface="Arial"/>
              <a:cs typeface="Arial"/>
              <a:sym typeface="Arial"/>
            </a:endParaRPr>
          </a:p>
          <a:p>
            <a:pPr marL="457200" lvl="0" indent="-314325" rtl="0">
              <a:spcBef>
                <a:spcPts val="0"/>
              </a:spcBef>
              <a:buClr>
                <a:srgbClr val="28465E"/>
              </a:buClr>
              <a:buSzPct val="96428"/>
              <a:buFont typeface="Arial"/>
            </a:pPr>
            <a:r>
              <a:rPr lang="en" sz="1350">
                <a:solidFill>
                  <a:srgbClr val="28465E"/>
                </a:solidFill>
                <a:latin typeface="Arial"/>
                <a:ea typeface="Arial"/>
                <a:cs typeface="Arial"/>
                <a:sym typeface="Arial"/>
              </a:rPr>
              <a:t>Milton Wolf is also an inspiration because of his passion for education.  Like Mr. Wolf, I too believe that education is of the utmost importance.  My goal is to promote education through reading. </a:t>
            </a:r>
          </a:p>
        </p:txBody>
      </p:sp>
    </p:spTree>
  </p:cSld>
  <p:clrMapOvr>
    <a:masterClrMapping/>
  </p:clrMapOvr>
  <p:transition xmlns:p14="http://schemas.microsoft.com/office/powerpoint/2010/mai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Shape 158"/>
          <p:cNvSpPr txBox="1">
            <a:spLocks noGrp="1"/>
          </p:cNvSpPr>
          <p:nvPr>
            <p:ph type="title"/>
          </p:nvPr>
        </p:nvSpPr>
        <p:spPr>
          <a:xfrm>
            <a:off x="311700" y="445025"/>
            <a:ext cx="8520600" cy="572700"/>
          </a:xfrm>
          <a:prstGeom prst="rect">
            <a:avLst/>
          </a:prstGeom>
        </p:spPr>
        <p:txBody>
          <a:bodyPr lIns="91425" tIns="91425" rIns="91425" bIns="91425" anchor="t" anchorCtr="0">
            <a:noAutofit/>
          </a:bodyPr>
          <a:lstStyle/>
          <a:p>
            <a:pPr lvl="0">
              <a:spcBef>
                <a:spcPts val="0"/>
              </a:spcBef>
              <a:buNone/>
            </a:pPr>
            <a:r>
              <a:rPr lang="en"/>
              <a:t>For More Information</a:t>
            </a:r>
          </a:p>
        </p:txBody>
      </p:sp>
      <p:sp>
        <p:nvSpPr>
          <p:cNvPr id="159" name="Shape 159"/>
          <p:cNvSpPr txBox="1">
            <a:spLocks noGrp="1"/>
          </p:cNvSpPr>
          <p:nvPr>
            <p:ph type="body" idx="1"/>
          </p:nvPr>
        </p:nvSpPr>
        <p:spPr>
          <a:xfrm>
            <a:off x="1" y="1142470"/>
            <a:ext cx="8520600" cy="3416400"/>
          </a:xfrm>
          <a:prstGeom prst="rect">
            <a:avLst/>
          </a:prstGeom>
        </p:spPr>
        <p:txBody>
          <a:bodyPr lIns="91425" tIns="91425" rIns="91425" bIns="91425" anchor="t" anchorCtr="0">
            <a:noAutofit/>
          </a:bodyPr>
          <a:lstStyle/>
          <a:p>
            <a:pPr marL="457200" lvl="0" indent="-228600" rtl="0">
              <a:spcBef>
                <a:spcPts val="0"/>
              </a:spcBef>
            </a:pPr>
            <a:r>
              <a:rPr lang="en"/>
              <a:t>Visit TNISF.org for more details about my mission, and who inspired me.</a:t>
            </a:r>
          </a:p>
          <a:p>
            <a:pPr marL="457200" lvl="0" indent="-228600">
              <a:spcBef>
                <a:spcPts val="0"/>
              </a:spcBef>
            </a:pPr>
            <a:r>
              <a:rPr lang="en"/>
              <a:t>If you would like to contribute or support my mission, please contact me at masilan@gmail.com</a:t>
            </a:r>
          </a:p>
        </p:txBody>
      </p:sp>
    </p:spTree>
  </p:cSld>
  <p:clrMapOvr>
    <a:masterClrMapping/>
  </p:clrMapOvr>
  <p:transition xmlns:p14="http://schemas.microsoft.com/office/powerpoint/2010/main" spd="slow">
    <p:cut/>
  </p:transition>
</p:sld>
</file>

<file path=ppt/theme/theme1.xml><?xml version="1.0" encoding="utf-8"?>
<a:theme xmlns:a="http://schemas.openxmlformats.org/drawingml/2006/main" name="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1136</Words>
  <Application>Microsoft Macintosh PowerPoint</Application>
  <PresentationFormat>On-screen Show (16:9)</PresentationFormat>
  <Paragraphs>26</Paragraphs>
  <Slides>9</Slides>
  <Notes>9</Notes>
  <HiddenSlides>0</HiddenSlides>
  <MMClips>0</MMClips>
  <ScaleCrop>false</ScaleCrop>
  <HeadingPairs>
    <vt:vector size="6" baseType="variant">
      <vt:variant>
        <vt:lpstr>Fonts Used</vt:lpstr>
      </vt:variant>
      <vt:variant>
        <vt:i4>1</vt:i4>
      </vt:variant>
      <vt:variant>
        <vt:lpstr>Theme</vt:lpstr>
      </vt:variant>
      <vt:variant>
        <vt:i4>2</vt:i4>
      </vt:variant>
      <vt:variant>
        <vt:lpstr>Slide Titles</vt:lpstr>
      </vt:variant>
      <vt:variant>
        <vt:i4>9</vt:i4>
      </vt:variant>
    </vt:vector>
  </HeadingPairs>
  <TitlesOfParts>
    <vt:vector size="12" baseType="lpstr">
      <vt:lpstr>Proxima Nova</vt:lpstr>
      <vt:lpstr>simple-light-2</vt:lpstr>
      <vt:lpstr>spearmint</vt:lpstr>
      <vt:lpstr>The P.O.W.E.R Initiative</vt:lpstr>
      <vt:lpstr>About Me and my Mission</vt:lpstr>
      <vt:lpstr>My School vs. Small Indian Village School</vt:lpstr>
      <vt:lpstr>The Need</vt:lpstr>
      <vt:lpstr>My Objective</vt:lpstr>
      <vt:lpstr>Why English?</vt:lpstr>
      <vt:lpstr>What do I hope to do Next?</vt:lpstr>
      <vt:lpstr>The Inspiration of Others</vt:lpstr>
      <vt:lpstr>For More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P.O.W.E.R Initiative</dc:title>
  <dc:creator>MAURY GOODLOE</dc:creator>
  <cp:lastModifiedBy>Lauren  Granite</cp:lastModifiedBy>
  <cp:revision>1</cp:revision>
  <dcterms:modified xsi:type="dcterms:W3CDTF">2016-05-02T23:17:18Z</dcterms:modified>
</cp:coreProperties>
</file>