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2" autoAdjust="0"/>
    <p:restoredTop sz="94698" autoAdjust="0"/>
  </p:normalViewPr>
  <p:slideViewPr>
    <p:cSldViewPr snapToGrid="0" snapToObjects="1">
      <p:cViewPr varScale="1">
        <p:scale>
          <a:sx n="114" d="100"/>
          <a:sy n="114" d="100"/>
        </p:scale>
        <p:origin x="-53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 anchorCtr="0"/>
          <a:lstStyle>
            <a:lvl1pPr algn="l">
              <a:defRPr sz="4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3CEC41E-48BD-4881-B6FF-D82EEBBCD904}" type="datetimeFigureOut">
              <a:rPr lang="en-US" smtClean="0"/>
              <a:t>7/10/17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459A5F39-4CE7-434C-A5CB-50A36345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6723" y="3295209"/>
            <a:ext cx="7196328" cy="1470025"/>
          </a:xfrm>
        </p:spPr>
        <p:txBody>
          <a:bodyPr/>
          <a:lstStyle/>
          <a:p>
            <a:r>
              <a:rPr lang="en-US" dirty="0" smtClean="0"/>
              <a:t>Why is a civic society important? How to create a Civic Society?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6723" y="5003799"/>
            <a:ext cx="7196328" cy="1172411"/>
          </a:xfrm>
        </p:spPr>
        <p:txBody>
          <a:bodyPr/>
          <a:lstStyle/>
          <a:p>
            <a:r>
              <a:rPr lang="en-US" b="1" dirty="0" err="1" smtClean="0">
                <a:solidFill>
                  <a:srgbClr val="008000"/>
                </a:solidFill>
              </a:rPr>
              <a:t>Andrzej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Goniak</a:t>
            </a:r>
            <a:r>
              <a:rPr lang="en-US" b="1" dirty="0" smtClean="0">
                <a:solidFill>
                  <a:srgbClr val="008000"/>
                </a:solidFill>
              </a:rPr>
              <a:t> 				</a:t>
            </a:r>
            <a:r>
              <a:rPr lang="en-US" b="1" dirty="0">
                <a:solidFill>
                  <a:srgbClr val="008000"/>
                </a:solidFill>
              </a:rPr>
              <a:t>Lazar </a:t>
            </a:r>
            <a:r>
              <a:rPr lang="en-US" b="1" dirty="0" err="1">
                <a:solidFill>
                  <a:srgbClr val="008000"/>
                </a:solidFill>
              </a:rPr>
              <a:t>Nikolic</a:t>
            </a:r>
            <a:r>
              <a:rPr lang="en-US" b="1" dirty="0">
                <a:solidFill>
                  <a:srgbClr val="008000"/>
                </a:solidFill>
              </a:rPr>
              <a:t> </a:t>
            </a:r>
            <a:endParaRPr lang="en-US" b="1" dirty="0" smtClean="0">
              <a:solidFill>
                <a:srgbClr val="008000"/>
              </a:solidFill>
            </a:endParaRPr>
          </a:p>
          <a:p>
            <a:r>
              <a:rPr lang="en-US" b="1" dirty="0" smtClean="0">
                <a:solidFill>
                  <a:srgbClr val="008000"/>
                </a:solidFill>
              </a:rPr>
              <a:t>Ana </a:t>
            </a:r>
            <a:r>
              <a:rPr lang="en-US" b="1" dirty="0" err="1" smtClean="0">
                <a:solidFill>
                  <a:srgbClr val="008000"/>
                </a:solidFill>
              </a:rPr>
              <a:t>Boban</a:t>
            </a:r>
            <a:r>
              <a:rPr lang="en-US" b="1" dirty="0" smtClean="0">
                <a:solidFill>
                  <a:srgbClr val="008000"/>
                </a:solidFill>
              </a:rPr>
              <a:t> </a:t>
            </a:r>
            <a:r>
              <a:rPr lang="en-US" b="1" dirty="0" err="1" smtClean="0">
                <a:solidFill>
                  <a:srgbClr val="008000"/>
                </a:solidFill>
              </a:rPr>
              <a:t>Lipibc</a:t>
            </a:r>
            <a:r>
              <a:rPr lang="en-US" b="1" dirty="0" smtClean="0">
                <a:solidFill>
                  <a:srgbClr val="008000"/>
                </a:solidFill>
              </a:rPr>
              <a:t> 			</a:t>
            </a:r>
            <a:r>
              <a:rPr lang="en-US" b="1" dirty="0">
                <a:solidFill>
                  <a:srgbClr val="008000"/>
                </a:solidFill>
              </a:rPr>
              <a:t>Shalini Sarkar </a:t>
            </a:r>
          </a:p>
          <a:p>
            <a:endParaRPr lang="en-US" dirty="0" smtClean="0"/>
          </a:p>
          <a:p>
            <a:r>
              <a:rPr lang="en-US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38567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1928091"/>
            <a:ext cx="7612064" cy="4637695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i="1" dirty="0" smtClean="0"/>
              <a:t>Why is a civic society important </a:t>
            </a:r>
            <a:r>
              <a:rPr lang="en-US" sz="4000" dirty="0" smtClean="0"/>
              <a:t>is a lesson to encourage high school students to become active citizens in their community. </a:t>
            </a:r>
          </a:p>
        </p:txBody>
      </p:sp>
    </p:spTree>
    <p:extLst>
      <p:ext uri="{BB962C8B-B14F-4D97-AF65-F5344CB8AC3E}">
        <p14:creationId xmlns:p14="http://schemas.microsoft.com/office/powerpoint/2010/main" val="2845454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715" y="37779"/>
            <a:ext cx="7612063" cy="1417638"/>
          </a:xfrm>
        </p:spPr>
        <p:txBody>
          <a:bodyPr/>
          <a:lstStyle/>
          <a:p>
            <a:r>
              <a:rPr lang="en-US" dirty="0" smtClean="0"/>
              <a:t>Students analyze their place in society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898" y="1455417"/>
            <a:ext cx="4042761" cy="30320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979" y="1543853"/>
            <a:ext cx="3955871" cy="25779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6837" y="4487488"/>
            <a:ext cx="3498283" cy="238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50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Survival in Sarajevo 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2070846"/>
            <a:ext cx="3737552" cy="4182035"/>
          </a:xfrm>
        </p:spPr>
        <p:txBody>
          <a:bodyPr>
            <a:normAutofit/>
          </a:bodyPr>
          <a:lstStyle/>
          <a:p>
            <a:r>
              <a:rPr lang="en-US" dirty="0" smtClean="0"/>
              <a:t>Students will watch </a:t>
            </a:r>
            <a:r>
              <a:rPr lang="en-US" i="1" dirty="0" smtClean="0"/>
              <a:t>Survival in Sarajevo </a:t>
            </a:r>
          </a:p>
          <a:p>
            <a:endParaRPr lang="en-US" i="1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Students will list various ways citizens organized to create and maintain their community 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0" y="2309091"/>
            <a:ext cx="35433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94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547" y="1881468"/>
            <a:ext cx="3134185" cy="4182035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Students will reflect back to their community</a:t>
            </a:r>
          </a:p>
          <a:p>
            <a:r>
              <a:rPr lang="en-US" dirty="0" smtClean="0"/>
              <a:t>Students will research 1-2 NGOs that address </a:t>
            </a:r>
            <a:r>
              <a:rPr lang="en-US" b="1" dirty="0" smtClean="0"/>
              <a:t>their </a:t>
            </a:r>
            <a:r>
              <a:rPr lang="en-US" dirty="0" smtClean="0"/>
              <a:t>struggles in society  </a:t>
            </a:r>
            <a:endParaRPr lang="en-US" dirty="0"/>
          </a:p>
          <a:p>
            <a:r>
              <a:rPr lang="en-US" i="1" dirty="0" smtClean="0"/>
              <a:t>Students will then create posters/display about local NGOs and display them around the school to inform other students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208" y="1497106"/>
            <a:ext cx="4709856" cy="23549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230" y="3542487"/>
            <a:ext cx="2124007" cy="318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106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Habitat.thmx</Template>
  <TotalTime>1102</TotalTime>
  <Words>109</Words>
  <Application>Microsoft Macintosh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Habitat</vt:lpstr>
      <vt:lpstr>Why is a civic society important? How to create a Civic Society? </vt:lpstr>
      <vt:lpstr>Goals </vt:lpstr>
      <vt:lpstr>Students analyze their place in society </vt:lpstr>
      <vt:lpstr>Survival in Sarajevo </vt:lpstr>
      <vt:lpstr>Research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is a civic society important? How to create a Civic Society? </dc:title>
  <dc:creator>Shalini Sarkar</dc:creator>
  <cp:lastModifiedBy>Shalini Sarkar</cp:lastModifiedBy>
  <cp:revision>7</cp:revision>
  <dcterms:created xsi:type="dcterms:W3CDTF">2017-07-10T12:16:01Z</dcterms:created>
  <dcterms:modified xsi:type="dcterms:W3CDTF">2017-07-11T06:39:00Z</dcterms:modified>
</cp:coreProperties>
</file>