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09"/>
  </p:normalViewPr>
  <p:slideViewPr>
    <p:cSldViewPr snapToGrid="0" snapToObjects="1">
      <p:cViewPr varScale="1">
        <p:scale>
          <a:sx n="64" d="100"/>
          <a:sy n="64" d="100"/>
        </p:scale>
        <p:origin x="1976" y="18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42580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4000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0020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762884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urageous People Project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Courageous People Project</a:t>
            </a:r>
          </a:p>
        </p:txBody>
      </p:sp>
      <p:sp>
        <p:nvSpPr>
          <p:cNvPr id="120" name="Created by Kirstin Lakeberg and Nance Adler during #CSA2015…"/>
          <p:cNvSpPr txBox="1">
            <a:spLocks noGrp="1"/>
          </p:cNvSpPr>
          <p:nvPr>
            <p:ph type="subTitle" sz="half" idx="1"/>
          </p:nvPr>
        </p:nvSpPr>
        <p:spPr>
          <a:xfrm>
            <a:off x="1270000" y="5041901"/>
            <a:ext cx="10464800" cy="3102149"/>
          </a:xfrm>
          <a:prstGeom prst="rect">
            <a:avLst/>
          </a:prstGeom>
        </p:spPr>
        <p:txBody>
          <a:bodyPr/>
          <a:lstStyle/>
          <a:p>
            <a:r>
              <a:t>Created by Kirstin Lakeberg and Nance Adler during #CSA2015</a:t>
            </a:r>
          </a:p>
          <a:p>
            <a:endParaRPr/>
          </a:p>
          <a:p>
            <a:r>
              <a:t>Participating teachers include Brittany Brown, Beata Skuza, Karolina Morton, Rasa Krulikauskiene, Marina Pysanets and others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597561">
            <a:off x="0" y="20068"/>
            <a:ext cx="13004800" cy="971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0" name="87F7C6D4-697B-4649-AF96-73B21D86E3B8-L0-001.jpeg" descr="87F7C6D4-697B-4649-AF96-73B21D86E3B8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C50F3969-3C91-4114-96A5-DCC87C964F04-L0-001.jpeg" descr="C50F3969-3C91-4114-96A5-DCC87C964F0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833" y="133241"/>
            <a:ext cx="6755591" cy="9007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CAAFF4F1-828E-4E8A-8CB7-D623FA3CF886-L0-001.jpeg" descr="CAAFF4F1-828E-4E8A-8CB7-D623FA3CF886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89069" y="526298"/>
            <a:ext cx="6166001" cy="82213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3210C6C0-370A-49C5-AF36-286E302510F2-L0-001.jpeg" descr="3210C6C0-370A-49C5-AF36-286E302510F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0" name="994F608B-910A-4E39-91F3-52E64A1F6061-L0-001.jpeg" descr="994F608B-910A-4E39-91F3-52E64A1F606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7730" y="-36093"/>
            <a:ext cx="7369340" cy="98257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" y="147068"/>
            <a:ext cx="13004800" cy="971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6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" y="147068"/>
            <a:ext cx="13004800" cy="971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9" name="FBB9959A-4040-4EDD-8866-CA8B2184399A-L0-001.jpeg" descr="FBB9959A-4040-4EDD-8866-CA8B2184399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5194" y="0"/>
            <a:ext cx="979441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2" name="4328C01C-04EE-490B-8A3B-AB495E5E25C3-L0-001.jpeg" descr="4328C01C-04EE-490B-8A3B-AB495E5E25C3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8914" y="127000"/>
            <a:ext cx="902097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" y="147068"/>
            <a:ext cx="13004800" cy="971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3" name="486F7FA4-8B57-49DF-AF86-DD9DD185B115-L0-001.jpeg" descr="486F7FA4-8B57-49DF-AF86-DD9DD185B115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3" y="1406085"/>
            <a:ext cx="12896813" cy="6631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0068"/>
            <a:ext cx="13004800" cy="9713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utcom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Outcomes</a:t>
            </a:r>
          </a:p>
        </p:txBody>
      </p:sp>
      <p:sp>
        <p:nvSpPr>
          <p:cNvPr id="180" name="Students learn about what it takes to be an Upstande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1479" indent="-411479" defTabSz="525779">
              <a:spcBef>
                <a:spcPts val="3700"/>
              </a:spcBef>
              <a:defRPr sz="3420"/>
            </a:pPr>
            <a:r>
              <a:t>Students learn about what it takes to be an Upstander</a:t>
            </a:r>
          </a:p>
          <a:p>
            <a:pPr marL="411479" indent="-411479" defTabSz="525779">
              <a:spcBef>
                <a:spcPts val="3700"/>
              </a:spcBef>
              <a:defRPr sz="3420"/>
            </a:pPr>
            <a:r>
              <a:t>Students learn about different people who have shown civic courage in a variety of ways</a:t>
            </a:r>
          </a:p>
          <a:p>
            <a:pPr marL="411479" indent="-411479" defTabSz="525779">
              <a:spcBef>
                <a:spcPts val="3700"/>
              </a:spcBef>
              <a:defRPr sz="3420"/>
            </a:pPr>
            <a:r>
              <a:t>Students get to connect to students in other countries and learn about them</a:t>
            </a:r>
          </a:p>
          <a:p>
            <a:pPr marL="411479" indent="-411479" defTabSz="525779">
              <a:spcBef>
                <a:spcPts val="3700"/>
              </a:spcBef>
              <a:defRPr sz="3420"/>
            </a:pPr>
            <a:r>
              <a:t>Students are exposed to a variety of Centropa resources </a:t>
            </a:r>
          </a:p>
          <a:p>
            <a:pPr marL="411479" indent="-411479" defTabSz="525779">
              <a:spcBef>
                <a:spcPts val="3700"/>
              </a:spcBef>
              <a:defRPr sz="3420"/>
            </a:pPr>
            <a:r>
              <a:t>Students work on research, writing and design skills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6" name="5E78D79B-CA94-4362-9ECC-3BCAD7F0482A-L0-001.jpeg" descr="5E78D79B-CA94-4362-9ECC-3BCAD7F0482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76400"/>
            <a:ext cx="13004800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CD127D12-9A2D-4120-8EB2-BE8AAB40E503-L0-001.jpeg" descr="CD127D12-9A2D-4120-8EB2-BE8AAB40E503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491546"/>
            <a:ext cx="13004800" cy="63817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2" name="002FD536-0438-4AEB-9119-787B62FB6475-L0-001.jpeg" descr="002FD536-0438-4AEB-9119-787B62FB6475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95422"/>
            <a:ext cx="13004800" cy="65627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5" name="510A4641-2ACF-4B42-A8C5-479E41B1B0E7-L0-001.jpeg" descr="510A4641-2ACF-4B42-A8C5-479E41B1B0E7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10691"/>
            <a:ext cx="13004800" cy="85322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8" name="2E34D38F-62DB-4897-8218-624C6E25562A-L0-001.jpeg" descr="2E34D38F-62DB-4897-8218-624C6E25562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168531"/>
            <a:ext cx="13004800" cy="5416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C2271F98-24E7-4AEF-9A53-DAF887316165-L0-001.png" descr="C2271F98-24E7-4AEF-9A53-DAF887316165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1800" y="12700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4" name="C21F2A15-63C8-4232-98EE-592E52147B8C-L0-001.jpeg" descr="C21F2A15-63C8-4232-98EE-592E52147B8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47823" y="34772"/>
            <a:ext cx="7332471" cy="9776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89</Words>
  <Application>Microsoft Macintosh PowerPoint</Application>
  <PresentationFormat>Custom</PresentationFormat>
  <Paragraphs>10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Helvetica</vt:lpstr>
      <vt:lpstr>Helvetica Light</vt:lpstr>
      <vt:lpstr>Helvetica Neue</vt:lpstr>
      <vt:lpstr>Gradient</vt:lpstr>
      <vt:lpstr>Courageous People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Outcomes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People Project</dc:title>
  <cp:lastModifiedBy>Lauren Granite</cp:lastModifiedBy>
  <cp:revision>1</cp:revision>
  <dcterms:modified xsi:type="dcterms:W3CDTF">2017-12-11T15:34:15Z</dcterms:modified>
</cp:coreProperties>
</file>