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sldIdLst>
    <p:sldId id="256" r:id="rId2"/>
    <p:sldId id="257" r:id="rId3"/>
    <p:sldId id="258" r:id="rId4"/>
    <p:sldId id="260" r:id="rId5"/>
    <p:sldId id="261" r:id="rId6"/>
    <p:sldId id="262" r:id="rId7"/>
    <p:sldId id="263" r:id="rId8"/>
    <p:sldId id="259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89" autoAdjust="0"/>
    <p:restoredTop sz="94709"/>
  </p:normalViewPr>
  <p:slideViewPr>
    <p:cSldViewPr snapToGrid="0" snapToObjects="1">
      <p:cViewPr varScale="1">
        <p:scale>
          <a:sx n="92" d="100"/>
          <a:sy n="92" d="100"/>
        </p:scale>
        <p:origin x="1984" y="1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ED5EB33-A3AA-2D4D-9878-88F329466CAD}" type="datetimeFigureOut">
              <a:rPr lang="en-US" smtClean="0"/>
              <a:t>11/21/17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3C221C3-0267-D24F-A312-80C2B9CDE8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24936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aseline="0" dirty="0" smtClean="0"/>
              <a:t>“Maps, Central Europe, and History” has already been viewed by my students 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C221C3-0267-D24F-A312-80C2B9CDE8EB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515535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C221C3-0267-D24F-A312-80C2B9CDE8EB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99393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800600" y="4624668"/>
            <a:ext cx="4038600" cy="933450"/>
          </a:xfrm>
        </p:spPr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800600" y="5562599"/>
            <a:ext cx="4038600" cy="748553"/>
          </a:xfrm>
        </p:spPr>
        <p:txBody>
          <a:bodyPr>
            <a:normAutofit/>
          </a:bodyPr>
          <a:lstStyle>
            <a:lvl1pPr marL="0" indent="0" algn="l">
              <a:spcBef>
                <a:spcPts val="300"/>
              </a:spcBef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800600" y="6425640"/>
            <a:ext cx="1232647" cy="365125"/>
          </a:xfrm>
        </p:spPr>
        <p:txBody>
          <a:bodyPr/>
          <a:lstStyle>
            <a:lvl1pPr algn="l">
              <a:defRPr/>
            </a:lvl1pPr>
          </a:lstStyle>
          <a:p>
            <a:fld id="{D728701E-CAF4-4159-9B3E-41C86DFFA30D}" type="datetimeFigureOut">
              <a:rPr lang="en-US" smtClean="0"/>
              <a:t>11/21/17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311153" y="6425640"/>
            <a:ext cx="2617694" cy="365125"/>
          </a:xfrm>
        </p:spPr>
        <p:txBody>
          <a:bodyPr/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282575" y="228600"/>
            <a:ext cx="4235450" cy="4187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Rectangle 7"/>
          <p:cNvSpPr/>
          <p:nvPr/>
        </p:nvSpPr>
        <p:spPr>
          <a:xfrm>
            <a:off x="6802438" y="228600"/>
            <a:ext cx="2057400" cy="203911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Rectangle 9"/>
          <p:cNvSpPr/>
          <p:nvPr/>
        </p:nvSpPr>
        <p:spPr>
          <a:xfrm>
            <a:off x="4624388" y="2377440"/>
            <a:ext cx="2057400" cy="203911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24891" y="174812"/>
            <a:ext cx="413309" cy="83099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54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11" name="Rectangle 10"/>
          <p:cNvSpPr/>
          <p:nvPr/>
        </p:nvSpPr>
        <p:spPr>
          <a:xfrm>
            <a:off x="4624388" y="228600"/>
            <a:ext cx="2057400" cy="2039112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Rectangle 11"/>
          <p:cNvSpPr/>
          <p:nvPr/>
        </p:nvSpPr>
        <p:spPr>
          <a:xfrm>
            <a:off x="6802438" y="2377440"/>
            <a:ext cx="2057400" cy="203911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166847" y="282574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TextBox 9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701E-CAF4-4159-9B3E-41C86DFFA30D}" type="datetimeFigureOut">
              <a:rPr lang="en-US" smtClean="0"/>
              <a:t>11/21/17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Content Placeholder 2"/>
          <p:cNvSpPr>
            <a:spLocks noGrp="1"/>
          </p:cNvSpPr>
          <p:nvPr>
            <p:ph sz="half" idx="17"/>
          </p:nvPr>
        </p:nvSpPr>
        <p:spPr>
          <a:xfrm>
            <a:off x="502920" y="1985963"/>
            <a:ext cx="3657413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14" name="Content Placeholder 2"/>
          <p:cNvSpPr>
            <a:spLocks noGrp="1"/>
          </p:cNvSpPr>
          <p:nvPr>
            <p:ph sz="half" idx="18"/>
          </p:nvPr>
        </p:nvSpPr>
        <p:spPr>
          <a:xfrm>
            <a:off x="502920" y="4164965"/>
            <a:ext cx="3657413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15" name="Content Placeholder 2"/>
          <p:cNvSpPr>
            <a:spLocks noGrp="1"/>
          </p:cNvSpPr>
          <p:nvPr>
            <p:ph sz="half" idx="1"/>
          </p:nvPr>
        </p:nvSpPr>
        <p:spPr>
          <a:xfrm>
            <a:off x="4410075" y="1985963"/>
            <a:ext cx="3657600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16" name="Content Placeholder 2"/>
          <p:cNvSpPr>
            <a:spLocks noGrp="1"/>
          </p:cNvSpPr>
          <p:nvPr>
            <p:ph sz="half" idx="16"/>
          </p:nvPr>
        </p:nvSpPr>
        <p:spPr>
          <a:xfrm>
            <a:off x="4410075" y="4169664"/>
            <a:ext cx="3657600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8166847" y="282574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TextBox 7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701E-CAF4-4159-9B3E-41C86DFFA30D}" type="datetimeFigureOut">
              <a:rPr lang="en-US" smtClean="0"/>
              <a:t>11/21/17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8166847" y="282573"/>
            <a:ext cx="685800" cy="30221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701E-CAF4-4159-9B3E-41C86DFFA30D}" type="datetimeFigureOut">
              <a:rPr lang="en-US" smtClean="0"/>
              <a:t>11/21/17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282575" y="228600"/>
            <a:ext cx="3451225" cy="634523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0555" y="2571750"/>
            <a:ext cx="3255264" cy="1162050"/>
          </a:xfrm>
        </p:spPr>
        <p:txBody>
          <a:bodyPr anchor="b">
            <a:normAutofit/>
          </a:bodyPr>
          <a:lstStyle>
            <a:lvl1pPr algn="l">
              <a:defRPr sz="2600" b="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68775" y="273050"/>
            <a:ext cx="4597399" cy="585311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93" y="3733800"/>
            <a:ext cx="3255264" cy="2392363"/>
          </a:xfrm>
        </p:spPr>
        <p:txBody>
          <a:bodyPr/>
          <a:lstStyle>
            <a:lvl1pPr marL="0" indent="0">
              <a:spcBef>
                <a:spcPts val="600"/>
              </a:spcBef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391399" y="6423585"/>
            <a:ext cx="1537447" cy="365125"/>
          </a:xfrm>
        </p:spPr>
        <p:txBody>
          <a:bodyPr/>
          <a:lstStyle/>
          <a:p>
            <a:fld id="{D728701E-CAF4-4159-9B3E-41C86DFFA30D}" type="datetimeFigureOut">
              <a:rPr lang="en-US" smtClean="0"/>
              <a:t>11/21/17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859305" y="6423585"/>
            <a:ext cx="3316941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424891" y="174812"/>
            <a:ext cx="413309" cy="83099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54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166847" y="282573"/>
            <a:ext cx="685800" cy="30221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69404" y="3124200"/>
            <a:ext cx="3898272" cy="871538"/>
          </a:xfrm>
        </p:spPr>
        <p:txBody>
          <a:bodyPr anchor="b">
            <a:normAutofit/>
          </a:bodyPr>
          <a:lstStyle>
            <a:lvl1pPr algn="l">
              <a:defRPr sz="26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77906" y="228600"/>
            <a:ext cx="3460658" cy="6345238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69404" y="3995737"/>
            <a:ext cx="3898272" cy="2147888"/>
          </a:xfrm>
        </p:spPr>
        <p:txBody>
          <a:bodyPr/>
          <a:lstStyle>
            <a:lvl1pPr marL="0" indent="0">
              <a:spcBef>
                <a:spcPts val="600"/>
              </a:spcBef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391399" y="6423585"/>
            <a:ext cx="1537447" cy="365125"/>
          </a:xfrm>
        </p:spPr>
        <p:txBody>
          <a:bodyPr/>
          <a:lstStyle/>
          <a:p>
            <a:fld id="{D728701E-CAF4-4159-9B3E-41C86DFFA30D}" type="datetimeFigureOut">
              <a:rPr lang="en-US" smtClean="0"/>
              <a:t>11/21/17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191000" y="6423585"/>
            <a:ext cx="3005138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3990110" y="3370730"/>
            <a:ext cx="220568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2400" b="1" baseline="0">
                <a:solidFill>
                  <a:schemeClr val="accent1">
                    <a:lumMod val="60000"/>
                    <a:lumOff val="40000"/>
                  </a:schemeClr>
                </a:solidFill>
              </a:rPr>
              <a:t>+ 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above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6505" y="4424082"/>
            <a:ext cx="6191157" cy="833718"/>
          </a:xfrm>
        </p:spPr>
        <p:txBody>
          <a:bodyPr anchor="b">
            <a:normAutofit/>
          </a:bodyPr>
          <a:lstStyle>
            <a:lvl1pPr algn="l">
              <a:defRPr sz="26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77905" y="228600"/>
            <a:ext cx="6378389" cy="418795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6505" y="5257799"/>
            <a:ext cx="6191157" cy="885825"/>
          </a:xfrm>
        </p:spPr>
        <p:txBody>
          <a:bodyPr/>
          <a:lstStyle>
            <a:lvl1pPr marL="0" indent="0">
              <a:spcBef>
                <a:spcPts val="300"/>
              </a:spcBef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701E-CAF4-4159-9B3E-41C86DFFA30D}" type="datetimeFigureOut">
              <a:rPr lang="en-US" smtClean="0"/>
              <a:t>11/21/17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6802438" y="228600"/>
            <a:ext cx="2057400" cy="203911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Rectangle 8"/>
          <p:cNvSpPr/>
          <p:nvPr/>
        </p:nvSpPr>
        <p:spPr>
          <a:xfrm>
            <a:off x="6802438" y="2377440"/>
            <a:ext cx="2057400" cy="20391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TextBox 9"/>
          <p:cNvSpPr txBox="1"/>
          <p:nvPr/>
        </p:nvSpPr>
        <p:spPr>
          <a:xfrm>
            <a:off x="327212" y="4632792"/>
            <a:ext cx="220568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2400" b="1" baseline="0">
                <a:solidFill>
                  <a:schemeClr val="accent1">
                    <a:lumMod val="60000"/>
                    <a:lumOff val="40000"/>
                  </a:schemeClr>
                </a:solidFill>
              </a:rPr>
              <a:t>+ </a:t>
            </a: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Pictures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282574" y="228600"/>
            <a:ext cx="6387167" cy="634523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0554" y="2571750"/>
            <a:ext cx="6181611" cy="1162050"/>
          </a:xfrm>
        </p:spPr>
        <p:txBody>
          <a:bodyPr anchor="b">
            <a:normAutofit/>
          </a:bodyPr>
          <a:lstStyle>
            <a:lvl1pPr algn="l">
              <a:defRPr sz="2600" b="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94" y="3733800"/>
            <a:ext cx="6179566" cy="2392363"/>
          </a:xfrm>
        </p:spPr>
        <p:txBody>
          <a:bodyPr/>
          <a:lstStyle>
            <a:lvl1pPr marL="0" indent="0">
              <a:spcBef>
                <a:spcPts val="600"/>
              </a:spcBef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212262" y="6235607"/>
            <a:ext cx="1348398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D728701E-CAF4-4159-9B3E-41C86DFFA30D}" type="datetimeFigureOut">
              <a:rPr lang="en-US" smtClean="0"/>
              <a:t>11/21/17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81095" y="6235607"/>
            <a:ext cx="4648105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424891" y="174812"/>
            <a:ext cx="413309" cy="83099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54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10" name="Rectangle 9"/>
          <p:cNvSpPr/>
          <p:nvPr/>
        </p:nvSpPr>
        <p:spPr>
          <a:xfrm>
            <a:off x="6802438" y="228600"/>
            <a:ext cx="2057400" cy="203911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Picture Placeholder 12"/>
          <p:cNvSpPr>
            <a:spLocks noGrp="1"/>
          </p:cNvSpPr>
          <p:nvPr>
            <p:ph type="pic" sz="quarter" idx="13"/>
          </p:nvPr>
        </p:nvSpPr>
        <p:spPr>
          <a:xfrm>
            <a:off x="6802438" y="2374940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13" name="Picture Placeholder 12"/>
          <p:cNvSpPr>
            <a:spLocks noGrp="1"/>
          </p:cNvSpPr>
          <p:nvPr>
            <p:ph type="pic" sz="quarter" idx="14"/>
          </p:nvPr>
        </p:nvSpPr>
        <p:spPr>
          <a:xfrm>
            <a:off x="6802438" y="4535424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s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282575" y="228600"/>
            <a:ext cx="4235450" cy="634523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0554" y="2571750"/>
            <a:ext cx="4016633" cy="1162050"/>
          </a:xfrm>
        </p:spPr>
        <p:txBody>
          <a:bodyPr anchor="b">
            <a:normAutofit/>
          </a:bodyPr>
          <a:lstStyle>
            <a:lvl1pPr algn="l">
              <a:defRPr sz="2600" b="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94" y="3733800"/>
            <a:ext cx="4015304" cy="2392363"/>
          </a:xfrm>
        </p:spPr>
        <p:txBody>
          <a:bodyPr/>
          <a:lstStyle>
            <a:lvl1pPr marL="0" indent="0">
              <a:spcBef>
                <a:spcPts val="600"/>
              </a:spcBef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048000" y="6235607"/>
            <a:ext cx="1348398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D728701E-CAF4-4159-9B3E-41C86DFFA30D}" type="datetimeFigureOut">
              <a:rPr lang="en-US" smtClean="0"/>
              <a:t>11/21/17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81095" y="6235607"/>
            <a:ext cx="2590705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424891" y="174812"/>
            <a:ext cx="413309" cy="83099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54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10" name="Rectangle 9"/>
          <p:cNvSpPr/>
          <p:nvPr/>
        </p:nvSpPr>
        <p:spPr>
          <a:xfrm>
            <a:off x="6802438" y="228600"/>
            <a:ext cx="2057400" cy="203911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Rectangle 10"/>
          <p:cNvSpPr/>
          <p:nvPr/>
        </p:nvSpPr>
        <p:spPr>
          <a:xfrm>
            <a:off x="4624388" y="4534726"/>
            <a:ext cx="2057400" cy="203911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Picture Placeholder 12"/>
          <p:cNvSpPr>
            <a:spLocks noGrp="1"/>
          </p:cNvSpPr>
          <p:nvPr>
            <p:ph type="pic" sz="quarter" idx="13"/>
          </p:nvPr>
        </p:nvSpPr>
        <p:spPr>
          <a:xfrm>
            <a:off x="4624388" y="228600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13" name="Picture Placeholder 12"/>
          <p:cNvSpPr>
            <a:spLocks noGrp="1"/>
          </p:cNvSpPr>
          <p:nvPr>
            <p:ph type="pic" sz="quarter" idx="14"/>
          </p:nvPr>
        </p:nvSpPr>
        <p:spPr>
          <a:xfrm>
            <a:off x="4624388" y="2381663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14" name="Picture Placeholder 12"/>
          <p:cNvSpPr>
            <a:spLocks noGrp="1"/>
          </p:cNvSpPr>
          <p:nvPr>
            <p:ph type="pic" sz="quarter" idx="15"/>
          </p:nvPr>
        </p:nvSpPr>
        <p:spPr>
          <a:xfrm>
            <a:off x="6803136" y="2381662"/>
            <a:ext cx="2057400" cy="418795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s with Caption, Alt.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166847" y="282573"/>
            <a:ext cx="685800" cy="30221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0" y="3124200"/>
            <a:ext cx="3108960" cy="871538"/>
          </a:xfrm>
        </p:spPr>
        <p:txBody>
          <a:bodyPr anchor="b">
            <a:normAutofit/>
          </a:bodyPr>
          <a:lstStyle>
            <a:lvl1pPr algn="l">
              <a:defRPr sz="26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77905" y="2365248"/>
            <a:ext cx="4240119" cy="418795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3000" y="3995737"/>
            <a:ext cx="3108960" cy="2147888"/>
          </a:xfrm>
        </p:spPr>
        <p:txBody>
          <a:bodyPr/>
          <a:lstStyle>
            <a:lvl1pPr marL="0" indent="0">
              <a:spcBef>
                <a:spcPts val="600"/>
              </a:spcBef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391399" y="6423585"/>
            <a:ext cx="1537447" cy="365125"/>
          </a:xfrm>
        </p:spPr>
        <p:txBody>
          <a:bodyPr/>
          <a:lstStyle/>
          <a:p>
            <a:fld id="{D728701E-CAF4-4159-9B3E-41C86DFFA30D}" type="datetimeFigureOut">
              <a:rPr lang="en-US" smtClean="0"/>
              <a:t>11/21/17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191000" y="6423585"/>
            <a:ext cx="3005138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4750361" y="3370730"/>
            <a:ext cx="220568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2400" b="1" baseline="0">
                <a:solidFill>
                  <a:schemeClr val="accent1">
                    <a:lumMod val="60000"/>
                    <a:lumOff val="40000"/>
                  </a:schemeClr>
                </a:solidFill>
              </a:rPr>
              <a:t>+ </a:t>
            </a:r>
          </a:p>
        </p:txBody>
      </p:sp>
      <p:sp>
        <p:nvSpPr>
          <p:cNvPr id="14" name="Picture Placeholder 12"/>
          <p:cNvSpPr>
            <a:spLocks noGrp="1"/>
          </p:cNvSpPr>
          <p:nvPr>
            <p:ph type="pic" sz="quarter" idx="13"/>
          </p:nvPr>
        </p:nvSpPr>
        <p:spPr>
          <a:xfrm>
            <a:off x="277905" y="228600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15" name="Picture Placeholder 12"/>
          <p:cNvSpPr>
            <a:spLocks noGrp="1"/>
          </p:cNvSpPr>
          <p:nvPr>
            <p:ph type="pic" sz="quarter" idx="14"/>
          </p:nvPr>
        </p:nvSpPr>
        <p:spPr>
          <a:xfrm>
            <a:off x="2460625" y="228600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8166847" y="282574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TextBox 8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701E-CAF4-4159-9B3E-41C86DFFA30D}" type="datetimeFigureOut">
              <a:rPr lang="en-US" smtClean="0"/>
              <a:t>11/21/17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8210550" y="282574"/>
            <a:ext cx="642097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701E-CAF4-4159-9B3E-41C86DFFA30D}" type="datetimeFigureOut">
              <a:rPr lang="en-US" smtClean="0"/>
              <a:t>11/21/17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10" name="Rectangle 9"/>
          <p:cNvSpPr/>
          <p:nvPr/>
        </p:nvSpPr>
        <p:spPr>
          <a:xfrm>
            <a:off x="8068235" y="282574"/>
            <a:ext cx="91440" cy="16002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8166847" y="282573"/>
            <a:ext cx="685800" cy="30221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95772" y="954742"/>
            <a:ext cx="681318" cy="5171422"/>
          </a:xfrm>
        </p:spPr>
        <p:txBody>
          <a:bodyPr vert="eaVert" anchor="t" anchorCtr="0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58756"/>
            <a:ext cx="6858000" cy="5184869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701E-CAF4-4159-9B3E-41C86DFFA30D}" type="datetimeFigureOut">
              <a:rPr lang="en-US" smtClean="0"/>
              <a:t>11/21/17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 rot="16200000">
            <a:off x="8593111" y="561668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, Alt.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8166847" y="282574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8474" y="134471"/>
            <a:ext cx="7556313" cy="995082"/>
          </a:xfrm>
        </p:spPr>
        <p:txBody>
          <a:bodyPr anchor="b" anchorCtr="0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701E-CAF4-4159-9B3E-41C86DFFA30D}" type="datetimeFigureOut">
              <a:rPr lang="en-US" smtClean="0"/>
              <a:t>11/21/17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498518" y="1129553"/>
            <a:ext cx="7558960" cy="774700"/>
          </a:xfrm>
        </p:spPr>
        <p:txBody>
          <a:bodyPr vert="horz" lIns="91440" tIns="45720" rIns="91440" bIns="45720" rtlCol="0" anchor="t" anchorCtr="0">
            <a:noAutofit/>
          </a:bodyPr>
          <a:lstStyle>
            <a:lvl1pPr marL="0" indent="0">
              <a:buNone/>
              <a:defRPr kumimoji="0" sz="2400" b="0" i="0" u="none" strike="noStrike" kern="1200" cap="none" spc="0" normalizeH="0" baseline="0">
                <a:ln>
                  <a:noFill/>
                </a:ln>
                <a:solidFill>
                  <a:schemeClr val="accent3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with 2 Pict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800600" y="4624668"/>
            <a:ext cx="4038600" cy="933450"/>
          </a:xfrm>
        </p:spPr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800600" y="5562599"/>
            <a:ext cx="4038600" cy="748553"/>
          </a:xfrm>
        </p:spPr>
        <p:txBody>
          <a:bodyPr>
            <a:normAutofit/>
          </a:bodyPr>
          <a:lstStyle>
            <a:lvl1pPr marL="0" indent="0" algn="l">
              <a:spcBef>
                <a:spcPts val="300"/>
              </a:spcBef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800600" y="6425640"/>
            <a:ext cx="1232647" cy="365125"/>
          </a:xfrm>
        </p:spPr>
        <p:txBody>
          <a:bodyPr/>
          <a:lstStyle>
            <a:lvl1pPr algn="l">
              <a:defRPr/>
            </a:lvl1pPr>
          </a:lstStyle>
          <a:p>
            <a:fld id="{D728701E-CAF4-4159-9B3E-41C86DFFA30D}" type="datetimeFigureOut">
              <a:rPr lang="en-US" smtClean="0"/>
              <a:t>11/21/17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311153" y="6425640"/>
            <a:ext cx="2617694" cy="365125"/>
          </a:xfrm>
        </p:spPr>
        <p:txBody>
          <a:bodyPr/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282575" y="228600"/>
            <a:ext cx="4235450" cy="4187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Rectangle 7"/>
          <p:cNvSpPr/>
          <p:nvPr/>
        </p:nvSpPr>
        <p:spPr>
          <a:xfrm>
            <a:off x="6802438" y="228600"/>
            <a:ext cx="2057400" cy="203911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Rectangle 9"/>
          <p:cNvSpPr/>
          <p:nvPr/>
        </p:nvSpPr>
        <p:spPr>
          <a:xfrm>
            <a:off x="4624388" y="2377440"/>
            <a:ext cx="2057400" cy="203911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Picture Placeholder 12"/>
          <p:cNvSpPr>
            <a:spLocks noGrp="1"/>
          </p:cNvSpPr>
          <p:nvPr>
            <p:ph type="pic" sz="quarter" idx="12"/>
          </p:nvPr>
        </p:nvSpPr>
        <p:spPr>
          <a:xfrm>
            <a:off x="4624388" y="228600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14" name="Picture Placeholder 12"/>
          <p:cNvSpPr>
            <a:spLocks noGrp="1"/>
          </p:cNvSpPr>
          <p:nvPr>
            <p:ph type="pic" sz="quarter" idx="13"/>
          </p:nvPr>
        </p:nvSpPr>
        <p:spPr>
          <a:xfrm>
            <a:off x="6802438" y="2377440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2"/>
          </p:nvPr>
        </p:nvSpPr>
        <p:spPr>
          <a:xfrm>
            <a:off x="857250" y="1779494"/>
            <a:ext cx="3086100" cy="2040905"/>
          </a:xfrm>
        </p:spPr>
        <p:txBody>
          <a:bodyPr lIns="45720" tIns="45720" rIns="45720" anchor="t">
            <a:noAutofit/>
          </a:bodyPr>
          <a:lstStyle>
            <a:lvl1pPr marL="0" indent="0" algn="ctr">
              <a:spcBef>
                <a:spcPts val="600"/>
              </a:spcBef>
              <a:buNone/>
              <a:defRPr sz="4600">
                <a:solidFill>
                  <a:schemeClr val="bg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24891" y="174812"/>
            <a:ext cx="413309" cy="83099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54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58907" y="228600"/>
            <a:ext cx="8200930" cy="634523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3124200"/>
            <a:ext cx="5638800" cy="1362075"/>
          </a:xfrm>
        </p:spPr>
        <p:txBody>
          <a:bodyPr anchor="b" anchorCtr="0">
            <a:normAutofit/>
          </a:bodyPr>
          <a:lstStyle>
            <a:lvl1pPr algn="l">
              <a:defRPr sz="3200" b="0" cap="none" baseline="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4495800"/>
            <a:ext cx="5638800" cy="1500187"/>
          </a:xfrm>
        </p:spPr>
        <p:txBody>
          <a:bodyPr anchor="t" anchorCtr="0">
            <a:normAutofit/>
          </a:bodyPr>
          <a:lstStyle>
            <a:lvl1pPr marL="0" indent="0">
              <a:spcBef>
                <a:spcPts val="300"/>
              </a:spcBef>
              <a:buNone/>
              <a:defRPr sz="1400" cap="none" baseline="0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8906" y="6248774"/>
            <a:ext cx="1474694" cy="365125"/>
          </a:xfrm>
        </p:spPr>
        <p:txBody>
          <a:bodyPr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fld id="{D728701E-CAF4-4159-9B3E-41C86DFFA30D}" type="datetimeFigureOut">
              <a:rPr lang="en-US" smtClean="0"/>
              <a:t>11/21/17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86000" y="6248774"/>
            <a:ext cx="56388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305800" y="6248774"/>
            <a:ext cx="554038" cy="365125"/>
          </a:xfrm>
        </p:spPr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2003612" y="3110754"/>
            <a:ext cx="260909" cy="61555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40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9" name="Rectangle 8"/>
          <p:cNvSpPr/>
          <p:nvPr/>
        </p:nvSpPr>
        <p:spPr>
          <a:xfrm>
            <a:off x="285750" y="228600"/>
            <a:ext cx="212725" cy="634523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210550" y="282574"/>
            <a:ext cx="642097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Rectangle 11"/>
          <p:cNvSpPr/>
          <p:nvPr/>
        </p:nvSpPr>
        <p:spPr>
          <a:xfrm>
            <a:off x="8068235" y="282574"/>
            <a:ext cx="91440" cy="16002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TextBox 9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98518" y="1985963"/>
            <a:ext cx="3657600" cy="4140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399878" y="1985963"/>
            <a:ext cx="3657600" cy="4140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701E-CAF4-4159-9B3E-41C86DFFA30D}" type="datetimeFigureOut">
              <a:rPr lang="en-US" smtClean="0"/>
              <a:t>11/21/17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8166847" y="282574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TextBox 11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7541" y="2447365"/>
            <a:ext cx="3657600" cy="3678797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399878" y="2447365"/>
            <a:ext cx="3657600" cy="3678797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701E-CAF4-4159-9B3E-41C86DFFA30D}" type="datetimeFigureOut">
              <a:rPr lang="en-US" smtClean="0"/>
              <a:t>11/21/17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7541" y="2070847"/>
            <a:ext cx="3657600" cy="322729"/>
          </a:xfrm>
          <a:prstGeom prst="rect">
            <a:avLst/>
          </a:prstGeom>
          <a:solidFill>
            <a:schemeClr val="accent3"/>
          </a:solidFill>
        </p:spPr>
        <p:txBody>
          <a:bodyPr tIns="0" bIns="0" anchor="ctr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1800" b="0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99878" y="2070847"/>
            <a:ext cx="3657600" cy="322729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tIns="0" bIns="0" anchor="ctr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1800" b="0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Content, Top and Bot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98517" y="1985963"/>
            <a:ext cx="7569157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701E-CAF4-4159-9B3E-41C86DFFA30D}" type="datetimeFigureOut">
              <a:rPr lang="en-US" smtClean="0"/>
              <a:t>11/21/17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Content Placeholder 2"/>
          <p:cNvSpPr>
            <a:spLocks noGrp="1"/>
          </p:cNvSpPr>
          <p:nvPr>
            <p:ph sz="half" idx="14"/>
          </p:nvPr>
        </p:nvSpPr>
        <p:spPr>
          <a:xfrm>
            <a:off x="498517" y="4164965"/>
            <a:ext cx="7569157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14" name="Rectangle 13"/>
          <p:cNvSpPr/>
          <p:nvPr/>
        </p:nvSpPr>
        <p:spPr>
          <a:xfrm>
            <a:off x="8166847" y="282574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5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05800" y="242234"/>
            <a:ext cx="554038" cy="365125"/>
          </a:xfrm>
        </p:spPr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166847" y="282574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TextBox 9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410075" y="1985963"/>
            <a:ext cx="3657600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701E-CAF4-4159-9B3E-41C86DFFA30D}" type="datetimeFigureOut">
              <a:rPr lang="en-US" smtClean="0"/>
              <a:t>11/21/17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2"/>
          <p:cNvSpPr>
            <a:spLocks noGrp="1"/>
          </p:cNvSpPr>
          <p:nvPr>
            <p:ph sz="half" idx="15"/>
          </p:nvPr>
        </p:nvSpPr>
        <p:spPr>
          <a:xfrm>
            <a:off x="498518" y="1985963"/>
            <a:ext cx="3657600" cy="4140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13" name="Content Placeholder 2"/>
          <p:cNvSpPr>
            <a:spLocks noGrp="1"/>
          </p:cNvSpPr>
          <p:nvPr>
            <p:ph sz="half" idx="16"/>
          </p:nvPr>
        </p:nvSpPr>
        <p:spPr>
          <a:xfrm>
            <a:off x="4410075" y="4169664"/>
            <a:ext cx="3657600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20" Type="http://schemas.openxmlformats.org/officeDocument/2006/relationships/slideLayout" Target="../slideLayouts/slideLayout20.xml"/><Relationship Id="rId21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16.xml"/><Relationship Id="rId17" Type="http://schemas.openxmlformats.org/officeDocument/2006/relationships/slideLayout" Target="../slideLayouts/slideLayout17.xml"/><Relationship Id="rId18" Type="http://schemas.openxmlformats.org/officeDocument/2006/relationships/slideLayout" Target="../slideLayouts/slideLayout18.xml"/><Relationship Id="rId19" Type="http://schemas.openxmlformats.org/officeDocument/2006/relationships/slideLayout" Target="../slideLayouts/slideLayout19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98474" y="484094"/>
            <a:ext cx="7556313" cy="1116106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8474" y="1981200"/>
            <a:ext cx="7556313" cy="4144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795247" y="642358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D728701E-CAF4-4159-9B3E-41C86DFFA30D}" type="datetimeFigureOut">
              <a:rPr lang="en-US" smtClean="0"/>
              <a:t>11/21/17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01706" y="6423585"/>
            <a:ext cx="612289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05800" y="242234"/>
            <a:ext cx="5540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bg1"/>
                </a:solidFill>
              </a:defRPr>
            </a:lvl1pPr>
          </a:lstStyle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  <p:sldLayoutId id="2147483679" r:id="rId19"/>
    <p:sldLayoutId id="2147483680" r:id="rId20"/>
  </p:sldLayoutIdLst>
  <p:txStyles>
    <p:titleStyle>
      <a:lvl1pPr algn="l" defTabSz="914400" rtl="0" eaLnBrk="1" latinLnBrk="0" hangingPunct="1">
        <a:spcBef>
          <a:spcPct val="0"/>
        </a:spcBef>
        <a:buNone/>
        <a:defRPr sz="3600" b="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spcBef>
          <a:spcPts val="2000"/>
        </a:spcBef>
        <a:buClr>
          <a:schemeClr val="accent1"/>
        </a:buClr>
        <a:buSzPct val="75000"/>
        <a:buFont typeface="Wingdings" pitchFamily="2" charset="2"/>
        <a:buChar char="n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75000"/>
        <a:buFont typeface="Wingdings" pitchFamily="2" charset="2"/>
        <a:buChar char="n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spcBef>
          <a:spcPts val="600"/>
        </a:spcBef>
        <a:buClr>
          <a:schemeClr val="accent1"/>
        </a:buClr>
        <a:buSzPct val="75000"/>
        <a:buFont typeface="Wingdings" pitchFamily="2" charset="2"/>
        <a:buChar char="n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75000"/>
        <a:buFont typeface="Wingdings" pitchFamily="2" charset="2"/>
        <a:buChar char="n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spcBef>
          <a:spcPts val="600"/>
        </a:spcBef>
        <a:buClr>
          <a:schemeClr val="accent1"/>
        </a:buClr>
        <a:buSzPct val="75000"/>
        <a:buFont typeface="Wingdings" pitchFamily="2" charset="2"/>
        <a:buChar char="n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1377950" indent="-22860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75000"/>
        <a:buFont typeface="Wingdings" pitchFamily="2" charset="2"/>
        <a:buChar char="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1603375" indent="-228600" algn="l" defTabSz="914400" rtl="0" eaLnBrk="1" latinLnBrk="0" hangingPunct="1">
        <a:spcBef>
          <a:spcPct val="20000"/>
        </a:spcBef>
        <a:buClr>
          <a:schemeClr val="accent1"/>
        </a:buClr>
        <a:buSzPct val="75000"/>
        <a:buFont typeface="Wingdings" pitchFamily="2" charset="2"/>
        <a:buChar char=""/>
        <a:defRPr lang="en-US" sz="1800" kern="1200" baseline="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1830388" indent="-22860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75000"/>
        <a:buFont typeface="Wingdings" pitchFamily="2" charset="2"/>
        <a:buChar char=""/>
        <a:defRPr lang="en-US" sz="1800" kern="1200" baseline="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2057400" indent="-228600" algn="l" defTabSz="914400" rtl="0" eaLnBrk="1" latinLnBrk="0" hangingPunct="1">
        <a:spcBef>
          <a:spcPct val="20000"/>
        </a:spcBef>
        <a:buClr>
          <a:schemeClr val="accent1"/>
        </a:buClr>
        <a:buSzPct val="75000"/>
        <a:buFont typeface="Wingdings" pitchFamily="2" charset="2"/>
        <a:buChar char=""/>
        <a:defRPr lang="en-US" sz="1800" kern="1200" baseline="0" dirty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A Holocaust Story</a:t>
            </a:r>
            <a:endParaRPr lang="en-US" dirty="0"/>
          </a:p>
        </p:txBody>
      </p:sp>
      <p:pic>
        <p:nvPicPr>
          <p:cNvPr id="4" name="Picture 3" descr="Return to Rivne Screen Shot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1800" y="364533"/>
            <a:ext cx="3806825" cy="3246513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683126" y="246878"/>
            <a:ext cx="1841500" cy="10464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smtClean="0"/>
              <a:t>Shelly</a:t>
            </a:r>
            <a:r>
              <a:rPr lang="en-US" dirty="0" smtClean="0"/>
              <a:t>	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7363981" y="253409"/>
            <a:ext cx="142759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smtClean="0">
                <a:solidFill>
                  <a:srgbClr val="FFFFFF"/>
                </a:solidFill>
              </a:rPr>
              <a:t>Raya</a:t>
            </a:r>
            <a:endParaRPr lang="en-US" sz="4400" dirty="0">
              <a:solidFill>
                <a:srgbClr val="FFFFFF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709196" y="3683000"/>
            <a:ext cx="1408358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Before</a:t>
            </a:r>
            <a:endParaRPr lang="en-US" sz="3200" dirty="0"/>
          </a:p>
        </p:txBody>
      </p:sp>
      <p:sp>
        <p:nvSpPr>
          <p:cNvPr id="8" name="TextBox 7"/>
          <p:cNvSpPr txBox="1"/>
          <p:nvPr/>
        </p:nvSpPr>
        <p:spPr>
          <a:xfrm>
            <a:off x="7670355" y="3683000"/>
            <a:ext cx="1121220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schemeClr val="bg1"/>
                </a:solidFill>
              </a:rPr>
              <a:t>After</a:t>
            </a:r>
            <a:endParaRPr lang="en-US" sz="3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33658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8474" y="484094"/>
            <a:ext cx="7556313" cy="706531"/>
          </a:xfrm>
        </p:spPr>
        <p:txBody>
          <a:bodyPr/>
          <a:lstStyle/>
          <a:p>
            <a:pPr algn="ctr"/>
            <a:r>
              <a:rPr lang="en-US" dirty="0" smtClean="0"/>
              <a:t>Think Pair Share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8474" y="1301750"/>
            <a:ext cx="7556313" cy="482441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4400" dirty="0" smtClean="0"/>
              <a:t>Using your </a:t>
            </a:r>
            <a:r>
              <a:rPr lang="en-US" sz="4400" dirty="0"/>
              <a:t>prior knowledge </a:t>
            </a:r>
            <a:r>
              <a:rPr lang="en-US" sz="4400" dirty="0" smtClean="0"/>
              <a:t>of </a:t>
            </a:r>
            <a:r>
              <a:rPr lang="en-US" sz="4400" dirty="0"/>
              <a:t>the history of C</a:t>
            </a:r>
            <a:r>
              <a:rPr lang="en-US" sz="4400" dirty="0" smtClean="0"/>
              <a:t>entral Europe, how have borders impacted the life of everyday people? </a:t>
            </a:r>
            <a:endParaRPr lang="en-US" sz="4400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68910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8474" y="484094"/>
            <a:ext cx="7556313" cy="817656"/>
          </a:xfrm>
        </p:spPr>
        <p:txBody>
          <a:bodyPr/>
          <a:lstStyle/>
          <a:p>
            <a:pPr algn="ctr"/>
            <a:r>
              <a:rPr lang="en-US" dirty="0" smtClean="0"/>
              <a:t>Everybody knows that…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8474" y="1301750"/>
            <a:ext cx="7556313" cy="4824413"/>
          </a:xfrm>
        </p:spPr>
        <p:txBody>
          <a:bodyPr>
            <a:normAutofit/>
          </a:bodyPr>
          <a:lstStyle/>
          <a:p>
            <a:pPr algn="ctr"/>
            <a:r>
              <a:rPr lang="en-US" sz="5400" dirty="0" smtClean="0"/>
              <a:t>What information do you think is probably common knowledge about the Holocaust?</a:t>
            </a:r>
            <a:endParaRPr lang="en-US" sz="5400" dirty="0"/>
          </a:p>
        </p:txBody>
      </p:sp>
    </p:spTree>
    <p:extLst>
      <p:ext uri="{BB962C8B-B14F-4D97-AF65-F5344CB8AC3E}">
        <p14:creationId xmlns:p14="http://schemas.microsoft.com/office/powerpoint/2010/main" val="3649437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8474" y="206375"/>
            <a:ext cx="7556313" cy="936625"/>
          </a:xfrm>
        </p:spPr>
        <p:txBody>
          <a:bodyPr/>
          <a:lstStyle/>
          <a:p>
            <a:pPr algn="ctr"/>
            <a:r>
              <a:rPr lang="en-US" sz="4800" dirty="0" smtClean="0"/>
              <a:t>Return to </a:t>
            </a:r>
            <a:r>
              <a:rPr lang="en-US" sz="4800" dirty="0" err="1" smtClean="0"/>
              <a:t>Rivne</a:t>
            </a:r>
            <a:endParaRPr lang="en-US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8474" y="1143000"/>
            <a:ext cx="8169276" cy="4983164"/>
          </a:xfrm>
        </p:spPr>
        <p:txBody>
          <a:bodyPr>
            <a:normAutofit/>
          </a:bodyPr>
          <a:lstStyle/>
          <a:p>
            <a:r>
              <a:rPr lang="en-US" sz="2400" dirty="0" smtClean="0"/>
              <a:t>Key People</a:t>
            </a:r>
          </a:p>
          <a:p>
            <a:pPr lvl="1"/>
            <a:r>
              <a:rPr lang="en-US" sz="2400" dirty="0"/>
              <a:t>Shelly and her mother</a:t>
            </a:r>
          </a:p>
          <a:p>
            <a:pPr lvl="1"/>
            <a:r>
              <a:rPr lang="en-US" sz="2400" dirty="0"/>
              <a:t>Raya and her mother</a:t>
            </a:r>
          </a:p>
          <a:p>
            <a:pPr lvl="2"/>
            <a:r>
              <a:rPr lang="en-US" sz="2400" dirty="0"/>
              <a:t>Shelly and Raya’s mothers are </a:t>
            </a:r>
            <a:r>
              <a:rPr lang="en-US" sz="2400" dirty="0" smtClean="0"/>
              <a:t>sisters</a:t>
            </a:r>
          </a:p>
          <a:p>
            <a:r>
              <a:rPr lang="en-US" sz="2400" dirty="0" smtClean="0"/>
              <a:t>Key Places</a:t>
            </a:r>
          </a:p>
          <a:p>
            <a:pPr lvl="1"/>
            <a:r>
              <a:rPr lang="en-US" sz="2400" dirty="0" smtClean="0"/>
              <a:t>Rivne</a:t>
            </a:r>
          </a:p>
          <a:p>
            <a:pPr lvl="1"/>
            <a:r>
              <a:rPr lang="en-US" sz="2400" dirty="0" err="1"/>
              <a:t>Miatyn</a:t>
            </a:r>
            <a:r>
              <a:rPr lang="en-US" sz="2400" dirty="0"/>
              <a:t> </a:t>
            </a:r>
            <a:endParaRPr lang="en-US" sz="2400" dirty="0" smtClean="0"/>
          </a:p>
          <a:p>
            <a:pPr lvl="1"/>
            <a:r>
              <a:rPr lang="en-US" sz="2400" dirty="0"/>
              <a:t>Poland</a:t>
            </a:r>
          </a:p>
          <a:p>
            <a:pPr lvl="1"/>
            <a:r>
              <a:rPr lang="en-US" sz="2400" dirty="0" smtClean="0"/>
              <a:t>Ukraine</a:t>
            </a:r>
          </a:p>
          <a:p>
            <a:pPr lvl="1"/>
            <a:r>
              <a:rPr lang="en-US" sz="2400" dirty="0" smtClean="0"/>
              <a:t>Leningrad/St. Petersburg</a:t>
            </a:r>
          </a:p>
        </p:txBody>
      </p:sp>
    </p:spTree>
    <p:extLst>
      <p:ext uri="{BB962C8B-B14F-4D97-AF65-F5344CB8AC3E}">
        <p14:creationId xmlns:p14="http://schemas.microsoft.com/office/powerpoint/2010/main" val="19953663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4400" dirty="0" smtClean="0"/>
              <a:t>Return to </a:t>
            </a:r>
            <a:r>
              <a:rPr lang="en-US" sz="4400" dirty="0" err="1" smtClean="0"/>
              <a:t>Rivne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Removed the imbedded film so that it could </a:t>
            </a:r>
            <a:r>
              <a:rPr lang="en-US" smtClean="0"/>
              <a:t>be emailed.  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49441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4400" dirty="0" smtClean="0"/>
              <a:t>Discussing your question</a:t>
            </a:r>
            <a:r>
              <a:rPr lang="en-US" dirty="0" smtClean="0"/>
              <a:t>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8474" y="1301750"/>
            <a:ext cx="7556313" cy="4824413"/>
          </a:xfrm>
        </p:spPr>
        <p:txBody>
          <a:bodyPr>
            <a:noAutofit/>
          </a:bodyPr>
          <a:lstStyle/>
          <a:p>
            <a:r>
              <a:rPr lang="en-US" sz="2400" dirty="0" smtClean="0"/>
              <a:t>Build a group of no more than 5 people. </a:t>
            </a:r>
          </a:p>
          <a:p>
            <a:r>
              <a:rPr lang="en-US" sz="2400" dirty="0" smtClean="0"/>
              <a:t>Identify one person who will serve as a reporter to share out the key points that your group discussed in answering your question. </a:t>
            </a:r>
          </a:p>
          <a:p>
            <a:r>
              <a:rPr lang="en-US" sz="2400" dirty="0" smtClean="0"/>
              <a:t>Using your notes, conduct a small group discussion with your classmates that sequences through all four parts of the film going in order.  Every group member is expected to actively participate in the discussion.  </a:t>
            </a:r>
          </a:p>
          <a:p>
            <a:r>
              <a:rPr lang="en-US" sz="2400" dirty="0" smtClean="0"/>
              <a:t>Collectively agree on what you want your reporter to share with the class.  Keep in mind that other groups were not focusing on the same questions.    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3149821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8474" y="1487606"/>
            <a:ext cx="7556313" cy="4435522"/>
          </a:xfrm>
        </p:spPr>
        <p:txBody>
          <a:bodyPr/>
          <a:lstStyle/>
          <a:p>
            <a:pPr algn="ctr"/>
            <a:r>
              <a:rPr lang="en-US" sz="12000" dirty="0" smtClean="0"/>
              <a:t>Share </a:t>
            </a:r>
            <a:br>
              <a:rPr lang="en-US" sz="12000" dirty="0" smtClean="0"/>
            </a:br>
            <a:r>
              <a:rPr lang="en-US" sz="12000" dirty="0" smtClean="0"/>
              <a:t>Out</a:t>
            </a:r>
            <a:endParaRPr lang="en-US" sz="12000" dirty="0"/>
          </a:p>
        </p:txBody>
      </p:sp>
    </p:spTree>
    <p:extLst>
      <p:ext uri="{BB962C8B-B14F-4D97-AF65-F5344CB8AC3E}">
        <p14:creationId xmlns:p14="http://schemas.microsoft.com/office/powerpoint/2010/main" val="19580171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8474" y="204716"/>
            <a:ext cx="7556313" cy="655093"/>
          </a:xfrm>
        </p:spPr>
        <p:txBody>
          <a:bodyPr/>
          <a:lstStyle/>
          <a:p>
            <a:pPr algn="ctr"/>
            <a:r>
              <a:rPr lang="en-US" dirty="0" smtClean="0"/>
              <a:t>Digging Deeper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4000" y="859810"/>
            <a:ext cx="7800787" cy="5266354"/>
          </a:xfrm>
        </p:spPr>
        <p:txBody>
          <a:bodyPr>
            <a:normAutofit fontScale="85000" lnSpcReduction="10000"/>
          </a:bodyPr>
          <a:lstStyle/>
          <a:p>
            <a:r>
              <a:rPr lang="en-US" sz="3300" dirty="0" smtClean="0"/>
              <a:t>What </a:t>
            </a:r>
            <a:r>
              <a:rPr lang="en-US" sz="3300" dirty="0"/>
              <a:t>do you think is the </a:t>
            </a:r>
            <a:r>
              <a:rPr lang="en-US" sz="3300" dirty="0" smtClean="0"/>
              <a:t>personal and communal value of “revisiting” </a:t>
            </a:r>
            <a:r>
              <a:rPr lang="en-US" sz="3300" dirty="0"/>
              <a:t>the locations </a:t>
            </a:r>
            <a:r>
              <a:rPr lang="en-US" sz="3300" dirty="0" smtClean="0"/>
              <a:t>and experiences of traumatic events in history?  Explain.</a:t>
            </a:r>
          </a:p>
          <a:p>
            <a:r>
              <a:rPr lang="en-US" sz="3300" dirty="0" smtClean="0"/>
              <a:t> What </a:t>
            </a:r>
            <a:r>
              <a:rPr lang="en-US" sz="3300" dirty="0"/>
              <a:t>do you think is the biggest lesson that </a:t>
            </a:r>
            <a:r>
              <a:rPr lang="en-US" sz="3300" dirty="0" smtClean="0"/>
              <a:t>students your age </a:t>
            </a:r>
            <a:r>
              <a:rPr lang="en-US" sz="3300" dirty="0"/>
              <a:t>can learn from the </a:t>
            </a:r>
            <a:r>
              <a:rPr lang="en-US" sz="3300" dirty="0" smtClean="0"/>
              <a:t>experiences </a:t>
            </a:r>
            <a:r>
              <a:rPr lang="en-US" sz="3300" dirty="0"/>
              <a:t>of Shelly and Raya</a:t>
            </a:r>
            <a:r>
              <a:rPr lang="en-US" sz="3300" dirty="0" smtClean="0"/>
              <a:t>?  Explain. </a:t>
            </a:r>
            <a:endParaRPr lang="en-US" sz="3300" dirty="0"/>
          </a:p>
          <a:p>
            <a:r>
              <a:rPr lang="en-US" sz="3300" dirty="0"/>
              <a:t>How </a:t>
            </a:r>
            <a:r>
              <a:rPr lang="en-US" sz="3300" dirty="0" smtClean="0"/>
              <a:t>did Shelly </a:t>
            </a:r>
            <a:r>
              <a:rPr lang="en-US" sz="3300" dirty="0"/>
              <a:t>and Raya’s story </a:t>
            </a:r>
            <a:r>
              <a:rPr lang="en-US" sz="3300" dirty="0" smtClean="0"/>
              <a:t>deepen your understanding of the  complexity of the Holocaust beyond your </a:t>
            </a:r>
            <a:r>
              <a:rPr lang="en-US" sz="3300" dirty="0"/>
              <a:t>prior knowledge and experience with the topic?</a:t>
            </a:r>
          </a:p>
          <a:p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757354"/>
      </p:ext>
    </p:extLst>
  </p:cSld>
  <p:clrMapOvr>
    <a:masterClrMapping/>
  </p:clrMapOvr>
</p:sld>
</file>

<file path=ppt/theme/theme1.xml><?xml version="1.0" encoding="utf-8"?>
<a:theme xmlns:a="http://schemas.openxmlformats.org/drawingml/2006/main" name="Advantage">
  <a:themeElements>
    <a:clrScheme name="Advantage">
      <a:dk1>
        <a:sysClr val="windowText" lastClr="000000"/>
      </a:dk1>
      <a:lt1>
        <a:sysClr val="window" lastClr="FFFFFF"/>
      </a:lt1>
      <a:dk2>
        <a:srgbClr val="2B142D"/>
      </a:dk2>
      <a:lt2>
        <a:srgbClr val="C3AFCC"/>
      </a:lt2>
      <a:accent1>
        <a:srgbClr val="663366"/>
      </a:accent1>
      <a:accent2>
        <a:srgbClr val="330F42"/>
      </a:accent2>
      <a:accent3>
        <a:srgbClr val="666699"/>
      </a:accent3>
      <a:accent4>
        <a:srgbClr val="999966"/>
      </a:accent4>
      <a:accent5>
        <a:srgbClr val="F7901E"/>
      </a:accent5>
      <a:accent6>
        <a:srgbClr val="A3A101"/>
      </a:accent6>
      <a:hlink>
        <a:srgbClr val="BC5FBC"/>
      </a:hlink>
      <a:folHlink>
        <a:srgbClr val="9775A7"/>
      </a:folHlink>
    </a:clrScheme>
    <a:fontScheme name="Advantage">
      <a:majorFont>
        <a:latin typeface="Rockwell"/>
        <a:ea typeface=""/>
        <a:cs typeface=""/>
        <a:font script="Jpan" typeface="ＭＳ ゴシック"/>
        <a:font script="Hans" typeface="宋体"/>
        <a:font script="Hant" typeface="新細明體"/>
      </a:majorFont>
      <a:minorFont>
        <a:latin typeface="Rockwell"/>
        <a:ea typeface=""/>
        <a:cs typeface=""/>
        <a:font script="Jpan" typeface="ＭＳ ゴシック"/>
        <a:font script="Hans" typeface="宋体"/>
        <a:font script="Hant" typeface="新細明體"/>
      </a:minorFont>
    </a:fontScheme>
    <a:fmtScheme name="Advantage">
      <a: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40000"/>
                <a:alpha val="100000"/>
                <a:satMod val="150000"/>
                <a:lumMod val="100000"/>
              </a:schemeClr>
            </a:gs>
            <a:gs pos="100000">
              <a:schemeClr val="phClr">
                <a:tint val="70000"/>
                <a:shade val="100000"/>
                <a:alpha val="100000"/>
                <a:satMod val="200000"/>
                <a:lumMod val="100000"/>
              </a:schemeClr>
            </a:gs>
          </a:gsLst>
          <a:lin ang="6000000" scaled="1"/>
        </a:gradFill>
        <a:gradFill rotWithShape="1">
          <a:gsLst>
            <a:gs pos="0">
              <a:schemeClr val="phClr">
                <a:shade val="40000"/>
                <a:alpha val="100000"/>
                <a:satMod val="150000"/>
                <a:lumMod val="100000"/>
              </a:schemeClr>
            </a:gs>
            <a:gs pos="100000">
              <a:schemeClr val="phClr">
                <a:tint val="70000"/>
                <a:shade val="100000"/>
                <a:alpha val="100000"/>
                <a:satMod val="200000"/>
                <a:lumMod val="100000"/>
              </a:schemeClr>
            </a:gs>
          </a:gsLst>
          <a:lin ang="5400000" scaled="1"/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50800" dist="25400" dir="13500000">
              <a:srgbClr val="FFFFFF">
                <a:alpha val="75000"/>
              </a:srgbClr>
            </a:innerShdw>
            <a:outerShdw blurRad="63500" dist="25400" dir="5400000" rotWithShape="0">
              <a:srgbClr val="808080">
                <a:alpha val="75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twoPt" dir="tl">
              <a:rot lat="0" lon="0" rev="4500000"/>
            </a:lightRig>
          </a:scene3d>
          <a:sp3d>
            <a:bevelT w="635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1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Advantage.thmx</Template>
  <TotalTime>642</TotalTime>
  <Words>289</Words>
  <Application>Microsoft Macintosh PowerPoint</Application>
  <PresentationFormat>On-screen Show (4:3)</PresentationFormat>
  <Paragraphs>35</Paragraphs>
  <Slides>8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Calibri</vt:lpstr>
      <vt:lpstr>Rockwell</vt:lpstr>
      <vt:lpstr>Wingdings</vt:lpstr>
      <vt:lpstr>Advantage</vt:lpstr>
      <vt:lpstr>A Holocaust Story</vt:lpstr>
      <vt:lpstr>Think Pair Share</vt:lpstr>
      <vt:lpstr>Everybody knows that…</vt:lpstr>
      <vt:lpstr>Return to Rivne</vt:lpstr>
      <vt:lpstr>Return to Rivne</vt:lpstr>
      <vt:lpstr>Discussing your question </vt:lpstr>
      <vt:lpstr>Share  Out</vt:lpstr>
      <vt:lpstr>Digging Deeper</vt:lpstr>
    </vt:vector>
  </TitlesOfParts>
  <Company>BCPS</Company>
  <LinksUpToDate>false</LinksUpToDate>
  <SharedDoc>false</SharedDoc>
  <HyperlinksChanged>false</HyperlinksChanged>
  <AppVersion>15.0039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Holocaust Story</dc:title>
  <dc:creator>Sarah Martin</dc:creator>
  <cp:lastModifiedBy>Lauren Granite</cp:lastModifiedBy>
  <cp:revision>13</cp:revision>
  <dcterms:created xsi:type="dcterms:W3CDTF">2017-03-09T03:17:36Z</dcterms:created>
  <dcterms:modified xsi:type="dcterms:W3CDTF">2017-11-21T23:04:49Z</dcterms:modified>
</cp:coreProperties>
</file>