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24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2CFB9-C1E1-441E-9566-A421976E3A0D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F4319-A25B-4184-8E7A-E8610942A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1920-A1A0-410E-BF8E-7C2C49771340}" type="datetime1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570F-624D-43C1-9433-AE29CBCA5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8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6892-B6B6-4177-BEFD-B4FBABFCA2AB}" type="datetime1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570F-624D-43C1-9433-AE29CBCA5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3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FD65-E52E-4D11-A7F9-C50DB85186FB}" type="datetime1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570F-624D-43C1-9433-AE29CBCA5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9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890F-B7F6-4251-8DA5-EDBC3D5F14D2}" type="datetime1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570F-624D-43C1-9433-AE29CBCA5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4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769B-CF06-4C8A-A653-9C28EBB9497E}" type="datetime1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570F-624D-43C1-9433-AE29CBCA5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4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8C23-0FA6-4E7B-9A3E-BCDEC21657F7}" type="datetime1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570F-624D-43C1-9433-AE29CBCA5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0E30-4C61-4D3B-B92B-DD704956B47C}" type="datetime1">
              <a:rPr lang="en-US" smtClean="0"/>
              <a:t>11/13/15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570F-624D-43C1-9433-AE29CBCA5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8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6F41-8C1A-4A96-9E23-BC4055EF004E}" type="datetime1">
              <a:rPr lang="en-US" smtClean="0"/>
              <a:t>11/13/15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570F-624D-43C1-9433-AE29CBCA5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4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09C5-13D8-481A-8FBB-B9E0B6CB13F8}" type="datetime1">
              <a:rPr lang="en-US" smtClean="0"/>
              <a:t>11/13/15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570F-624D-43C1-9433-AE29CBCA5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0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D6C2-E880-40E1-916A-49DF8637B5D3}" type="datetime1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570F-624D-43C1-9433-AE29CBCA5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8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ECA4-41BA-4A06-ADA2-C2DE504D8CDD}" type="datetime1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570F-624D-43C1-9433-AE29CBCA5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1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C440B-7405-449C-82F2-300F58320964}" type="datetime1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D570F-624D-43C1-9433-AE29CBCA5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ucsoncitizen.com/morgue/2009/03/09/111724-250-attend-6th-annual-jewish-muslim-peace-walk/" TargetMode="External"/><Relationship Id="rId4" Type="http://schemas.openxmlformats.org/officeDocument/2006/relationships/hyperlink" Target="http://www.governing.com/topics/public-justice-safety/tns-baltimore-riots-gray.html" TargetMode="External"/><Relationship Id="rId5" Type="http://schemas.openxmlformats.org/officeDocument/2006/relationships/hyperlink" Target="http://blog.imls.gov/?p=2171" TargetMode="External"/><Relationship Id="rId6" Type="http://schemas.openxmlformats.org/officeDocument/2006/relationships/hyperlink" Target="http://www.runnersworld.com/boston-marathon/tragedy-inspired-acts-of-kindnes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ntropa.org/upload/centropa-sarajevo/Centropa.org___Sarajevo/The_photograph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570F-624D-43C1-9433-AE29CBCA5860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2" descr="http://www.centropa.org/upload/centropa-sarajevo/Centropa.org___Sarajevo/The_photographs_files/SA_medic_01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04800"/>
            <a:ext cx="868150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2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re than 200 people showed up Sunday for the 6th annual Jewish-Muslim Peace Walk that started on Alvernon Way and headed west on River Road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992"/>
            <a:ext cx="8153400" cy="541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570F-624D-43C1-9433-AE29CBCA58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0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570F-624D-43C1-9433-AE29CBCA5860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 descr="http://media.navigatored.com/images/baltimore-riot-pe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0857"/>
            <a:ext cx="8368147" cy="557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92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570F-624D-43C1-9433-AE29CBCA5860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 descr="Library staff holds storytime at Queens Library at Penins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1" y="381000"/>
            <a:ext cx="8479396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1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570F-624D-43C1-9433-AE29CBCA5860}" type="slidenum">
              <a:rPr lang="en-US" smtClean="0"/>
              <a:t>5</a:t>
            </a:fld>
            <a:endParaRPr lang="en-US"/>
          </a:p>
        </p:txBody>
      </p:sp>
      <p:pic>
        <p:nvPicPr>
          <p:cNvPr id="5122" name="Picture 2" descr="C:\Users\1097453\Downloads\IMG_9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6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570F-624D-43C1-9433-AE29CBCA5860}" type="slidenum">
              <a:rPr lang="en-US" smtClean="0"/>
              <a:t>6</a:t>
            </a:fld>
            <a:endParaRPr lang="en-US"/>
          </a:p>
        </p:txBody>
      </p:sp>
      <p:pic>
        <p:nvPicPr>
          <p:cNvPr id="6146" name="Picture 2" descr="Acts of Kindness at Boston Maratho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8" y="609600"/>
            <a:ext cx="8506084" cy="527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4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1 – </a:t>
            </a:r>
            <a:r>
              <a:rPr lang="en-US" sz="1200" dirty="0" err="1" smtClean="0"/>
              <a:t>Serotta</a:t>
            </a:r>
            <a:r>
              <a:rPr lang="en-US" sz="1200" dirty="0"/>
              <a:t>, Edward. </a:t>
            </a:r>
            <a:r>
              <a:rPr lang="en-US" sz="1200" i="1" dirty="0"/>
              <a:t>A Community Goes to Work</a:t>
            </a:r>
            <a:r>
              <a:rPr lang="en-US" sz="1200" dirty="0"/>
              <a:t>. Digital image. </a:t>
            </a:r>
            <a:r>
              <a:rPr lang="en-US" sz="1200" i="1" dirty="0"/>
              <a:t>Survival in Sarajevo</a:t>
            </a:r>
            <a:r>
              <a:rPr lang="en-US" sz="1200" dirty="0"/>
              <a:t>. Centropa, </a:t>
            </a:r>
            <a:r>
              <a:rPr lang="en-US" sz="1200" dirty="0" err="1"/>
              <a:t>n.d.</a:t>
            </a:r>
            <a:r>
              <a:rPr lang="en-US" sz="1200" dirty="0"/>
              <a:t> Web. 22 Oct. </a:t>
            </a:r>
            <a:r>
              <a:rPr lang="en-US" sz="1200" dirty="0" smtClean="0"/>
              <a:t>	</a:t>
            </a:r>
            <a:r>
              <a:rPr lang="en-US" sz="1200" smtClean="0"/>
              <a:t>2015.rvival 	in </a:t>
            </a:r>
            <a:r>
              <a:rPr lang="en-US" sz="1200" dirty="0" smtClean="0"/>
              <a:t>Sarajevo</a:t>
            </a:r>
          </a:p>
          <a:p>
            <a:pPr marL="457200" lvl="1" indent="0">
              <a:buNone/>
            </a:pPr>
            <a:r>
              <a:rPr lang="en-US" sz="800" dirty="0"/>
              <a:t>	</a:t>
            </a:r>
            <a:r>
              <a:rPr lang="en-US" sz="1050" dirty="0" smtClean="0">
                <a:hlinkClick r:id="rId2"/>
              </a:rPr>
              <a:t> </a:t>
            </a:r>
            <a:r>
              <a:rPr lang="en-US" sz="1050" dirty="0">
                <a:hlinkClick r:id="rId2"/>
              </a:rPr>
              <a:t>http://www.centropa.org/upload/centropa-sarajevo/Centropa.org___Sarajevo/The_photographs.html</a:t>
            </a:r>
            <a:endParaRPr lang="en-US" sz="800" dirty="0" smtClean="0"/>
          </a:p>
          <a:p>
            <a:r>
              <a:rPr lang="en-US" sz="1200" dirty="0" smtClean="0"/>
              <a:t>2 -  </a:t>
            </a:r>
            <a:r>
              <a:rPr lang="en-US" sz="1200" dirty="0" err="1" smtClean="0"/>
              <a:t>Woolfolk</a:t>
            </a:r>
            <a:r>
              <a:rPr lang="en-US" sz="1200" dirty="0" smtClean="0"/>
              <a:t>, Daniel (Photographer). (2009, March 09). [digital image]. Retrieved from 	</a:t>
            </a:r>
            <a:r>
              <a:rPr lang="en-US" sz="1200" dirty="0" smtClean="0">
                <a:hlinkClick r:id="rId3"/>
              </a:rPr>
              <a:t>http://tucsoncitizen.com/morgue/2009/03/09/111724-250-attend-6th-annual-jewish-muslim-peace-walk/</a:t>
            </a:r>
            <a:endParaRPr lang="en-US" sz="1200" dirty="0" smtClean="0"/>
          </a:p>
          <a:p>
            <a:pPr lvl="1"/>
            <a:r>
              <a:rPr lang="en-US" sz="800" dirty="0" smtClean="0"/>
              <a:t>Jewish-Muslim peace walk </a:t>
            </a:r>
          </a:p>
          <a:p>
            <a:r>
              <a:rPr lang="en-US" sz="1200" dirty="0" smtClean="0"/>
              <a:t>3 – </a:t>
            </a:r>
            <a:r>
              <a:rPr lang="en-US" sz="1200" dirty="0" err="1" smtClean="0"/>
              <a:t>Rourke</a:t>
            </a:r>
            <a:r>
              <a:rPr lang="en-US" sz="1200" dirty="0" smtClean="0"/>
              <a:t>, Matt (Photographer). (2015, May 28). </a:t>
            </a:r>
            <a:r>
              <a:rPr lang="en-US" sz="1200" i="1" dirty="0"/>
              <a:t> A Baltimore resident cleans up during the protest </a:t>
            </a:r>
            <a:r>
              <a:rPr lang="en-US" sz="1200" i="1" dirty="0" smtClean="0"/>
              <a:t>Monday </a:t>
            </a:r>
            <a:r>
              <a:rPr lang="en-US" sz="1200" dirty="0" smtClean="0"/>
              <a:t>[digital image] . 	Retrieved from </a:t>
            </a:r>
            <a:r>
              <a:rPr lang="en-US" sz="1200" dirty="0" smtClean="0">
                <a:hlinkClick r:id="rId4"/>
              </a:rPr>
              <a:t>http://www.governing.com/topics/public-justice-safety/tns-baltimore-riots-gray.html</a:t>
            </a:r>
            <a:endParaRPr lang="en-US" sz="1200" dirty="0" smtClean="0"/>
          </a:p>
          <a:p>
            <a:pPr lvl="1"/>
            <a:r>
              <a:rPr lang="en-US" sz="800" dirty="0" smtClean="0"/>
              <a:t>Man cleaning up after Baltimore riots May 2015</a:t>
            </a:r>
          </a:p>
          <a:p>
            <a:pPr lvl="1"/>
            <a:endParaRPr lang="en-US" sz="800" dirty="0" smtClean="0"/>
          </a:p>
          <a:p>
            <a:r>
              <a:rPr lang="en-US" sz="1200" dirty="0" smtClean="0"/>
              <a:t>4. Courtesy of  Queens Borough Public Library . (2012, November 6). [digital image] . Retrieved from 	</a:t>
            </a:r>
            <a:r>
              <a:rPr lang="en-US" sz="1200" dirty="0" smtClean="0">
                <a:hlinkClick r:id="rId5"/>
              </a:rPr>
              <a:t>http://blog.imls.gov/?p=2171</a:t>
            </a:r>
            <a:endParaRPr lang="en-US" sz="1200" dirty="0" smtClean="0"/>
          </a:p>
          <a:p>
            <a:pPr lvl="1"/>
            <a:r>
              <a:rPr lang="en-US" sz="700" dirty="0" smtClean="0"/>
              <a:t>Queens library employee reading to children after </a:t>
            </a:r>
            <a:r>
              <a:rPr lang="en-US" sz="700" dirty="0" err="1" smtClean="0"/>
              <a:t>Superstom</a:t>
            </a:r>
            <a:r>
              <a:rPr lang="en-US" sz="700" dirty="0" smtClean="0"/>
              <a:t> Sandy 2012</a:t>
            </a:r>
          </a:p>
          <a:p>
            <a:pPr lvl="1"/>
            <a:endParaRPr lang="en-US" sz="400" dirty="0" smtClean="0"/>
          </a:p>
          <a:p>
            <a:r>
              <a:rPr lang="en-US" sz="1200" dirty="0" smtClean="0"/>
              <a:t>5. </a:t>
            </a:r>
            <a:r>
              <a:rPr lang="en-US" sz="800" dirty="0" smtClean="0"/>
              <a:t> </a:t>
            </a:r>
            <a:r>
              <a:rPr lang="en-US" sz="1200" dirty="0" err="1" smtClean="0"/>
              <a:t>Emmerth</a:t>
            </a:r>
            <a:r>
              <a:rPr lang="en-US" sz="1200" dirty="0" smtClean="0"/>
              <a:t>, Elizabeth (Photographer). 2015. (2015, April). </a:t>
            </a:r>
            <a:r>
              <a:rPr lang="en-US" sz="1200" i="1" dirty="0" smtClean="0"/>
              <a:t>I Won’t Stand For</a:t>
            </a:r>
          </a:p>
          <a:p>
            <a:pPr lvl="1"/>
            <a:r>
              <a:rPr lang="en-US" sz="800" dirty="0" smtClean="0"/>
              <a:t>Students expressing what they refuse to tolerate as part of the “I Won’t Stand For” campaign</a:t>
            </a:r>
          </a:p>
          <a:p>
            <a:pPr lvl="1"/>
            <a:endParaRPr lang="en-US" sz="800" i="1" dirty="0" smtClean="0"/>
          </a:p>
          <a:p>
            <a:r>
              <a:rPr lang="en-US" sz="1200" dirty="0" smtClean="0"/>
              <a:t>6. </a:t>
            </a:r>
            <a:r>
              <a:rPr lang="en-US" sz="1100" dirty="0" smtClean="0"/>
              <a:t>[Untitled image of man serving orange juice after Boston Marathon bombing]. (2014). Retrieved from: </a:t>
            </a:r>
          </a:p>
          <a:p>
            <a:pPr marL="0" indent="0">
              <a:buNone/>
            </a:pPr>
            <a:r>
              <a:rPr lang="en-US" sz="1100" dirty="0"/>
              <a:t>	</a:t>
            </a:r>
            <a:r>
              <a:rPr lang="en-US" sz="1100" dirty="0" smtClean="0">
                <a:hlinkClick r:id="rId6"/>
              </a:rPr>
              <a:t>http://www.runnersworld.com/boston-marathon/tragedy-inspired-acts-of-kindness</a:t>
            </a:r>
            <a:endParaRPr lang="en-US" sz="1100" dirty="0" smtClean="0"/>
          </a:p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570F-624D-43C1-9433-AE29CBCA58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65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36</Words>
  <Application>Microsoft Macintosh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</vt:vector>
  </TitlesOfParts>
  <Company>The School District of Palm Beach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Emmerth</dc:creator>
  <cp:lastModifiedBy>Lauren  Granite</cp:lastModifiedBy>
  <cp:revision>7</cp:revision>
  <dcterms:created xsi:type="dcterms:W3CDTF">2015-05-14T12:36:01Z</dcterms:created>
  <dcterms:modified xsi:type="dcterms:W3CDTF">2015-11-13T22:17:57Z</dcterms:modified>
</cp:coreProperties>
</file>