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presentation.xml" ContentType="application/vnd.openxmlformats-officedocument.presentationml.presentation.main+xml"/>
  <Override PartName="/ppt/notesSlides/notesSlide2.xml" ContentType="application/vnd.openxmlformats-officedocument.presentationml.notesSlide+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21" d="100"/>
          <a:sy n="121" d="100"/>
        </p:scale>
        <p:origin x="-1032" y="-10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046558"/>
            <a:ext cx="7772400" cy="1102500"/>
          </a:xfrm>
          <a:prstGeom prst="rect">
            <a:avLst/>
          </a:prstGeom>
        </p:spPr>
        <p:txBody>
          <a:bodyPr lIns="91425" tIns="91425" rIns="91425" bIns="91425" anchor="b" anchorCtr="0"/>
          <a:lstStyle>
            <a:lvl1pPr>
              <a:spcBef>
                <a:spcPts val="0"/>
              </a:spcBef>
              <a:buClr>
                <a:srgbClr val="FFA711"/>
              </a:buClr>
              <a:buSzPct val="100000"/>
              <a:defRPr sz="4800" b="1">
                <a:solidFill>
                  <a:srgbClr val="FFA711"/>
                </a:solidFill>
              </a:defRPr>
            </a:lvl1pPr>
            <a:lvl2pPr>
              <a:spcBef>
                <a:spcPts val="0"/>
              </a:spcBef>
              <a:buClr>
                <a:srgbClr val="FFA711"/>
              </a:buClr>
              <a:buSzPct val="100000"/>
              <a:defRPr sz="4800" b="1">
                <a:solidFill>
                  <a:srgbClr val="FFA711"/>
                </a:solidFill>
              </a:defRPr>
            </a:lvl2pPr>
            <a:lvl3pPr>
              <a:spcBef>
                <a:spcPts val="0"/>
              </a:spcBef>
              <a:buClr>
                <a:srgbClr val="FFA711"/>
              </a:buClr>
              <a:buSzPct val="100000"/>
              <a:defRPr sz="4800" b="1">
                <a:solidFill>
                  <a:srgbClr val="FFA711"/>
                </a:solidFill>
              </a:defRPr>
            </a:lvl3pPr>
            <a:lvl4pPr>
              <a:spcBef>
                <a:spcPts val="0"/>
              </a:spcBef>
              <a:buClr>
                <a:srgbClr val="FFA711"/>
              </a:buClr>
              <a:buSzPct val="100000"/>
              <a:defRPr sz="4800" b="1">
                <a:solidFill>
                  <a:srgbClr val="FFA711"/>
                </a:solidFill>
              </a:defRPr>
            </a:lvl4pPr>
            <a:lvl5pPr>
              <a:spcBef>
                <a:spcPts val="0"/>
              </a:spcBef>
              <a:buClr>
                <a:srgbClr val="FFA711"/>
              </a:buClr>
              <a:buSzPct val="100000"/>
              <a:defRPr sz="4800" b="1">
                <a:solidFill>
                  <a:srgbClr val="FFA711"/>
                </a:solidFill>
              </a:defRPr>
            </a:lvl5pPr>
            <a:lvl6pPr>
              <a:spcBef>
                <a:spcPts val="0"/>
              </a:spcBef>
              <a:buClr>
                <a:srgbClr val="FFA711"/>
              </a:buClr>
              <a:buSzPct val="100000"/>
              <a:defRPr sz="4800" b="1">
                <a:solidFill>
                  <a:srgbClr val="FFA711"/>
                </a:solidFill>
              </a:defRPr>
            </a:lvl6pPr>
            <a:lvl7pPr>
              <a:spcBef>
                <a:spcPts val="0"/>
              </a:spcBef>
              <a:buClr>
                <a:srgbClr val="FFA711"/>
              </a:buClr>
              <a:buSzPct val="100000"/>
              <a:defRPr sz="4800" b="1">
                <a:solidFill>
                  <a:srgbClr val="FFA711"/>
                </a:solidFill>
              </a:defRPr>
            </a:lvl7pPr>
            <a:lvl8pPr>
              <a:spcBef>
                <a:spcPts val="0"/>
              </a:spcBef>
              <a:buClr>
                <a:srgbClr val="FFA711"/>
              </a:buClr>
              <a:buSzPct val="100000"/>
              <a:defRPr sz="4800" b="1">
                <a:solidFill>
                  <a:srgbClr val="FFA711"/>
                </a:solidFill>
              </a:defRPr>
            </a:lvl8pPr>
            <a:lvl9pPr>
              <a:spcBef>
                <a:spcPts val="0"/>
              </a:spcBef>
              <a:buClr>
                <a:srgbClr val="FFA711"/>
              </a:buClr>
              <a:buSzPct val="100000"/>
              <a:defRPr sz="4800" b="1">
                <a:solidFill>
                  <a:srgbClr val="FFA711"/>
                </a:solidFill>
              </a:defRPr>
            </a:lvl9pPr>
          </a:lstStyle>
          <a:p>
            <a:endParaRPr/>
          </a:p>
        </p:txBody>
      </p:sp>
      <p:sp>
        <p:nvSpPr>
          <p:cNvPr id="11" name="Shape 11"/>
          <p:cNvSpPr txBox="1">
            <a:spLocks noGrp="1"/>
          </p:cNvSpPr>
          <p:nvPr>
            <p:ph type="subTitle" idx="1"/>
          </p:nvPr>
        </p:nvSpPr>
        <p:spPr>
          <a:xfrm>
            <a:off x="685800" y="2182817"/>
            <a:ext cx="7772400" cy="838799"/>
          </a:xfrm>
          <a:prstGeom prst="rect">
            <a:avLst/>
          </a:prstGeom>
        </p:spPr>
        <p:txBody>
          <a:bodyPr lIns="91425" tIns="91425" rIns="91425" bIns="91425" anchor="t" anchorCtr="0"/>
          <a:lstStyle>
            <a:lvl1pPr>
              <a:spcBef>
                <a:spcPts val="0"/>
              </a:spcBef>
              <a:buNone/>
              <a:defRPr/>
            </a:lvl1pPr>
            <a:lvl2pPr>
              <a:spcBef>
                <a:spcPts val="0"/>
              </a:spcBef>
              <a:buSzPct val="100000"/>
              <a:buNone/>
              <a:defRPr sz="3200"/>
            </a:lvl2pPr>
            <a:lvl3pPr>
              <a:spcBef>
                <a:spcPts val="0"/>
              </a:spcBef>
              <a:buSzPct val="100000"/>
              <a:buNone/>
              <a:defRPr sz="3200"/>
            </a:lvl3pPr>
            <a:lvl4pPr>
              <a:spcBef>
                <a:spcPts val="0"/>
              </a:spcBef>
              <a:buSzPct val="100000"/>
              <a:buNone/>
              <a:defRPr sz="3200"/>
            </a:lvl4pPr>
            <a:lvl5pPr>
              <a:spcBef>
                <a:spcPts val="0"/>
              </a:spcBef>
              <a:buSzPct val="100000"/>
              <a:buNone/>
              <a:defRPr sz="3200"/>
            </a:lvl5pPr>
            <a:lvl6pPr>
              <a:spcBef>
                <a:spcPts val="0"/>
              </a:spcBef>
              <a:buSzPct val="100000"/>
              <a:buNone/>
              <a:defRPr sz="3200"/>
            </a:lvl6pPr>
            <a:lvl7pPr>
              <a:spcBef>
                <a:spcPts val="0"/>
              </a:spcBef>
              <a:buSzPct val="100000"/>
              <a:buNone/>
              <a:defRPr sz="3200"/>
            </a:lvl7pPr>
            <a:lvl8pPr>
              <a:spcBef>
                <a:spcPts val="0"/>
              </a:spcBef>
              <a:buSzPct val="100000"/>
              <a:buNone/>
              <a:defRPr sz="3200"/>
            </a:lvl8pPr>
            <a:lvl9pPr>
              <a:spcBef>
                <a:spcPts val="0"/>
              </a:spcBef>
              <a:buSzPct val="100000"/>
              <a:buNone/>
              <a:defRPr sz="3200"/>
            </a:lvl9pPr>
          </a:lstStyle>
          <a:p>
            <a:endParaRPr/>
          </a:p>
        </p:txBody>
      </p:sp>
      <p:grpSp>
        <p:nvGrpSpPr>
          <p:cNvPr id="12" name="Shape 12"/>
          <p:cNvGrpSpPr/>
          <p:nvPr/>
        </p:nvGrpSpPr>
        <p:grpSpPr>
          <a:xfrm>
            <a:off x="0" y="3461599"/>
            <a:ext cx="9144000" cy="1647971"/>
            <a:chOff x="0" y="3690482"/>
            <a:chExt cx="9144000" cy="850171"/>
          </a:xfrm>
        </p:grpSpPr>
        <p:sp>
          <p:nvSpPr>
            <p:cNvPr id="13" name="Shape 13"/>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16" name="Shape 16"/>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
        <p:nvSpPr>
          <p:cNvPr id="21" name="Shape 21"/>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solidFill>
                  <a:srgbClr val="FFA711"/>
                </a:solidFill>
              </a:defRPr>
            </a:lvl1pPr>
            <a:lvl2pPr>
              <a:spcBef>
                <a:spcPts val="0"/>
              </a:spcBef>
              <a:defRPr>
                <a:solidFill>
                  <a:srgbClr val="FFA711"/>
                </a:solidFill>
              </a:defRPr>
            </a:lvl2pPr>
            <a:lvl3pPr>
              <a:spcBef>
                <a:spcPts val="0"/>
              </a:spcBef>
              <a:defRPr>
                <a:solidFill>
                  <a:srgbClr val="FFA711"/>
                </a:solidFill>
              </a:defRPr>
            </a:lvl3pPr>
            <a:lvl4pPr>
              <a:spcBef>
                <a:spcPts val="0"/>
              </a:spcBef>
              <a:defRPr>
                <a:solidFill>
                  <a:srgbClr val="FFA711"/>
                </a:solidFill>
              </a:defRPr>
            </a:lvl4pPr>
            <a:lvl5pPr>
              <a:spcBef>
                <a:spcPts val="0"/>
              </a:spcBef>
              <a:defRPr>
                <a:solidFill>
                  <a:srgbClr val="FFA711"/>
                </a:solidFill>
              </a:defRPr>
            </a:lvl5pPr>
            <a:lvl6pPr>
              <a:spcBef>
                <a:spcPts val="0"/>
              </a:spcBef>
              <a:defRPr>
                <a:solidFill>
                  <a:srgbClr val="FFA711"/>
                </a:solidFill>
              </a:defRPr>
            </a:lvl6pPr>
            <a:lvl7pPr>
              <a:spcBef>
                <a:spcPts val="0"/>
              </a:spcBef>
              <a:defRPr>
                <a:solidFill>
                  <a:srgbClr val="FFA711"/>
                </a:solidFill>
              </a:defRPr>
            </a:lvl7pPr>
            <a:lvl8pPr>
              <a:spcBef>
                <a:spcPts val="0"/>
              </a:spcBef>
              <a:defRPr>
                <a:solidFill>
                  <a:srgbClr val="FFA711"/>
                </a:solidFill>
              </a:defRPr>
            </a:lvl8pPr>
            <a:lvl9pPr>
              <a:spcBef>
                <a:spcPts val="0"/>
              </a:spcBef>
              <a:defRPr>
                <a:solidFill>
                  <a:srgbClr val="FFA711"/>
                </a:solidFill>
              </a:defRPr>
            </a:lvl9pPr>
          </a:lstStyle>
          <a:p>
            <a:endParaRPr/>
          </a:p>
        </p:txBody>
      </p:sp>
      <p:sp>
        <p:nvSpPr>
          <p:cNvPr id="24" name="Shape 24"/>
          <p:cNvSpPr txBox="1">
            <a:spLocks noGrp="1"/>
          </p:cNvSpPr>
          <p:nvPr>
            <p:ph type="body" idx="1"/>
          </p:nvPr>
        </p:nvSpPr>
        <p:spPr>
          <a:xfrm>
            <a:off x="457200" y="1200150"/>
            <a:ext cx="8229600" cy="3266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25" name="Shape 25"/>
          <p:cNvGrpSpPr/>
          <p:nvPr/>
        </p:nvGrpSpPr>
        <p:grpSpPr>
          <a:xfrm>
            <a:off x="0" y="4559110"/>
            <a:ext cx="9144000" cy="584536"/>
            <a:chOff x="0" y="3690482"/>
            <a:chExt cx="9144000" cy="301556"/>
          </a:xfrm>
        </p:grpSpPr>
        <p:sp>
          <p:nvSpPr>
            <p:cNvPr id="26" name="Shape 26"/>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a:spcBef>
                  <a:spcPts val="0"/>
                </a:spcBef>
                <a:buNone/>
              </a:pPr>
              <a:endParaRPr/>
            </a:p>
          </p:txBody>
        </p:sp>
      </p:grpSp>
      <p:sp>
        <p:nvSpPr>
          <p:cNvPr id="29" name="Shape 29"/>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body" idx="1"/>
          </p:nvPr>
        </p:nvSpPr>
        <p:spPr>
          <a:xfrm>
            <a:off x="457200" y="1200150"/>
            <a:ext cx="4038599" cy="32669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3" name="Shape 33"/>
          <p:cNvSpPr txBox="1">
            <a:spLocks noGrp="1"/>
          </p:cNvSpPr>
          <p:nvPr>
            <p:ph type="body" idx="2"/>
          </p:nvPr>
        </p:nvSpPr>
        <p:spPr>
          <a:xfrm>
            <a:off x="4648200" y="1200150"/>
            <a:ext cx="4038599" cy="32669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grpSp>
        <p:nvGrpSpPr>
          <p:cNvPr id="34" name="Shape 34"/>
          <p:cNvGrpSpPr/>
          <p:nvPr/>
        </p:nvGrpSpPr>
        <p:grpSpPr>
          <a:xfrm>
            <a:off x="0" y="4559110"/>
            <a:ext cx="9144000" cy="584536"/>
            <a:chOff x="0" y="3690482"/>
            <a:chExt cx="9144000" cy="301556"/>
          </a:xfrm>
        </p:grpSpPr>
        <p:sp>
          <p:nvSpPr>
            <p:cNvPr id="35" name="Shape 35"/>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
        <p:nvSpPr>
          <p:cNvPr id="38" name="Shape 38"/>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41" name="Shape 41"/>
          <p:cNvGrpSpPr/>
          <p:nvPr/>
        </p:nvGrpSpPr>
        <p:grpSpPr>
          <a:xfrm>
            <a:off x="0" y="4559110"/>
            <a:ext cx="9144000" cy="584536"/>
            <a:chOff x="0" y="3690482"/>
            <a:chExt cx="9144000" cy="301556"/>
          </a:xfrm>
        </p:grpSpPr>
        <p:sp>
          <p:nvSpPr>
            <p:cNvPr id="42" name="Shape 42"/>
            <p:cNvSpPr/>
            <p:nvPr/>
          </p:nvSpPr>
          <p:spPr>
            <a:xfrm>
              <a:off x="0" y="3774403"/>
              <a:ext cx="9144000" cy="1185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0" y="3690482"/>
              <a:ext cx="9144000" cy="456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grpSp>
      <p:sp>
        <p:nvSpPr>
          <p:cNvPr id="45" name="Shape 45"/>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792288" y="4025503"/>
            <a:ext cx="5486399" cy="471899"/>
          </a:xfrm>
          <a:prstGeom prst="rect">
            <a:avLst/>
          </a:prstGeom>
        </p:spPr>
        <p:txBody>
          <a:bodyPr lIns="91425" tIns="91425" rIns="91425" bIns="91425" anchor="t" anchorCtr="0"/>
          <a:lstStyle>
            <a:lvl1pPr algn="ctr">
              <a:spcBef>
                <a:spcPts val="0"/>
              </a:spcBef>
              <a:buClr>
                <a:srgbClr val="FFA711"/>
              </a:buClr>
              <a:buSzPct val="100000"/>
              <a:buNone/>
              <a:defRPr sz="1400">
                <a:solidFill>
                  <a:srgbClr val="FFA711"/>
                </a:solidFill>
              </a:defRPr>
            </a:lvl1pPr>
          </a:lstStyle>
          <a:p>
            <a:endParaRPr/>
          </a:p>
        </p:txBody>
      </p:sp>
      <p:grpSp>
        <p:nvGrpSpPr>
          <p:cNvPr id="48" name="Shape 48"/>
          <p:cNvGrpSpPr/>
          <p:nvPr/>
        </p:nvGrpSpPr>
        <p:grpSpPr>
          <a:xfrm>
            <a:off x="0" y="4559110"/>
            <a:ext cx="9144000" cy="584536"/>
            <a:chOff x="0" y="3690482"/>
            <a:chExt cx="9144000" cy="301556"/>
          </a:xfrm>
        </p:grpSpPr>
        <p:sp>
          <p:nvSpPr>
            <p:cNvPr id="49" name="Shape 49"/>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a:spcBef>
                  <a:spcPts val="0"/>
                </a:spcBef>
                <a:buNone/>
              </a:pPr>
              <a:endParaRPr/>
            </a:p>
          </p:txBody>
        </p:sp>
      </p:grpSp>
      <p:sp>
        <p:nvSpPr>
          <p:cNvPr id="52" name="Shape 52"/>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53"/>
        <p:cNvGrpSpPr/>
        <p:nvPr/>
      </p:nvGrpSpPr>
      <p:grpSpPr>
        <a:xfrm>
          <a:off x="0" y="0"/>
          <a:ext cx="0" cy="0"/>
          <a:chOff x="0" y="0"/>
          <a:chExt cx="0" cy="0"/>
        </a:xfrm>
      </p:grpSpPr>
      <p:grpSp>
        <p:nvGrpSpPr>
          <p:cNvPr id="54" name="Shape 54"/>
          <p:cNvGrpSpPr/>
          <p:nvPr/>
        </p:nvGrpSpPr>
        <p:grpSpPr>
          <a:xfrm>
            <a:off x="0" y="3461599"/>
            <a:ext cx="9144000" cy="1647971"/>
            <a:chOff x="0" y="3690482"/>
            <a:chExt cx="9144000" cy="850171"/>
          </a:xfrm>
        </p:grpSpPr>
        <p:sp>
          <p:nvSpPr>
            <p:cNvPr id="55" name="Shape 55"/>
            <p:cNvSpPr/>
            <p:nvPr/>
          </p:nvSpPr>
          <p:spPr>
            <a:xfrm>
              <a:off x="0" y="4419321"/>
              <a:ext cx="9144000" cy="72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56" name="Shape 56"/>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0" y="3875339"/>
              <a:ext cx="9144000" cy="116699"/>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0" y="3956051"/>
              <a:ext cx="9144000" cy="1824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0" y="4186767"/>
              <a:ext cx="9144000" cy="133799"/>
            </a:xfrm>
            <a:prstGeom prst="rect">
              <a:avLst/>
            </a:prstGeom>
            <a:solidFill>
              <a:schemeClr val="accent6"/>
            </a:solidFill>
            <a:ln>
              <a:noFill/>
            </a:ln>
          </p:spPr>
          <p:txBody>
            <a:bodyPr lIns="91425" tIns="45700" rIns="91425" bIns="45700" anchor="t" anchorCtr="0">
              <a:noAutofit/>
            </a:bodyPr>
            <a:lstStyle/>
            <a:p>
              <a:pPr>
                <a:spcBef>
                  <a:spcPts val="0"/>
                </a:spcBef>
                <a:buNone/>
              </a:pPr>
              <a:endParaRPr/>
            </a:p>
          </p:txBody>
        </p:sp>
        <p:sp>
          <p:nvSpPr>
            <p:cNvPr id="60" name="Shape 60"/>
            <p:cNvSpPr/>
            <p:nvPr/>
          </p:nvSpPr>
          <p:spPr>
            <a:xfrm>
              <a:off x="0" y="4320625"/>
              <a:ext cx="9144000" cy="720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61" name="Shape 61"/>
            <p:cNvSpPr/>
            <p:nvPr/>
          </p:nvSpPr>
          <p:spPr>
            <a:xfrm>
              <a:off x="0" y="4478853"/>
              <a:ext cx="9144000" cy="618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62" name="Shape 62"/>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
        <p:nvSpPr>
          <p:cNvPr id="63" name="Shape 63"/>
          <p:cNvSpPr txBox="1">
            <a:spLocks noGrp="1"/>
          </p:cNvSpPr>
          <p:nvPr>
            <p:ph type="sldNum" idx="12"/>
          </p:nvPr>
        </p:nvSpPr>
        <p:spPr>
          <a:xfrm>
            <a:off x="8607475" y="4922273"/>
            <a:ext cx="548699" cy="221100"/>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E0F2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lt2"/>
              </a:buClr>
              <a:buSzPct val="100000"/>
              <a:buFont typeface="Georgia"/>
              <a:defRPr sz="3200">
                <a:solidFill>
                  <a:schemeClr val="lt2"/>
                </a:solidFill>
                <a:latin typeface="Georgia"/>
                <a:ea typeface="Georgia"/>
                <a:cs typeface="Georgia"/>
                <a:sym typeface="Georgia"/>
              </a:defRPr>
            </a:lvl1pPr>
            <a:lvl2pPr>
              <a:spcBef>
                <a:spcPts val="560"/>
              </a:spcBef>
              <a:buClr>
                <a:schemeClr val="lt2"/>
              </a:buClr>
              <a:buSzPct val="100000"/>
              <a:buFont typeface="Georgia"/>
              <a:defRPr sz="2800">
                <a:solidFill>
                  <a:schemeClr val="lt2"/>
                </a:solidFill>
                <a:latin typeface="Georgia"/>
                <a:ea typeface="Georgia"/>
                <a:cs typeface="Georgia"/>
                <a:sym typeface="Georgia"/>
              </a:defRPr>
            </a:lvl2pPr>
            <a:lvl3pPr>
              <a:spcBef>
                <a:spcPts val="480"/>
              </a:spcBef>
              <a:buClr>
                <a:schemeClr val="lt2"/>
              </a:buClr>
              <a:buSzPct val="100000"/>
              <a:buFont typeface="Georgia"/>
              <a:defRPr sz="2400">
                <a:solidFill>
                  <a:schemeClr val="lt2"/>
                </a:solidFill>
                <a:latin typeface="Georgia"/>
                <a:ea typeface="Georgia"/>
                <a:cs typeface="Georgia"/>
                <a:sym typeface="Georgia"/>
              </a:defRPr>
            </a:lvl3pPr>
            <a:lvl4pPr>
              <a:spcBef>
                <a:spcPts val="400"/>
              </a:spcBef>
              <a:buClr>
                <a:schemeClr val="lt2"/>
              </a:buClr>
              <a:buSzPct val="100000"/>
              <a:buFont typeface="Georgia"/>
              <a:defRPr sz="2000">
                <a:solidFill>
                  <a:schemeClr val="lt2"/>
                </a:solidFill>
                <a:latin typeface="Georgia"/>
                <a:ea typeface="Georgia"/>
                <a:cs typeface="Georgia"/>
                <a:sym typeface="Georgia"/>
              </a:defRPr>
            </a:lvl4pPr>
            <a:lvl5pPr>
              <a:spcBef>
                <a:spcPts val="400"/>
              </a:spcBef>
              <a:buClr>
                <a:schemeClr val="lt2"/>
              </a:buClr>
              <a:buSzPct val="100000"/>
              <a:buFont typeface="Georgia"/>
              <a:defRPr sz="2000">
                <a:solidFill>
                  <a:schemeClr val="lt2"/>
                </a:solidFill>
                <a:latin typeface="Georgia"/>
                <a:ea typeface="Georgia"/>
                <a:cs typeface="Georgia"/>
                <a:sym typeface="Georgia"/>
              </a:defRPr>
            </a:lvl5pPr>
            <a:lvl6pPr>
              <a:spcBef>
                <a:spcPts val="400"/>
              </a:spcBef>
              <a:buClr>
                <a:schemeClr val="lt2"/>
              </a:buClr>
              <a:buSzPct val="100000"/>
              <a:buFont typeface="Georgia"/>
              <a:defRPr sz="2000">
                <a:solidFill>
                  <a:schemeClr val="lt2"/>
                </a:solidFill>
                <a:latin typeface="Georgia"/>
                <a:ea typeface="Georgia"/>
                <a:cs typeface="Georgia"/>
                <a:sym typeface="Georgia"/>
              </a:defRPr>
            </a:lvl6pPr>
            <a:lvl7pPr>
              <a:spcBef>
                <a:spcPts val="400"/>
              </a:spcBef>
              <a:buClr>
                <a:schemeClr val="lt2"/>
              </a:buClr>
              <a:buSzPct val="100000"/>
              <a:buFont typeface="Georgia"/>
              <a:defRPr sz="2000">
                <a:solidFill>
                  <a:schemeClr val="lt2"/>
                </a:solidFill>
                <a:latin typeface="Georgia"/>
                <a:ea typeface="Georgia"/>
                <a:cs typeface="Georgia"/>
                <a:sym typeface="Georgia"/>
              </a:defRPr>
            </a:lvl7pPr>
            <a:lvl8pPr>
              <a:spcBef>
                <a:spcPts val="400"/>
              </a:spcBef>
              <a:buClr>
                <a:schemeClr val="lt2"/>
              </a:buClr>
              <a:buSzPct val="100000"/>
              <a:buFont typeface="Georgia"/>
              <a:defRPr sz="2000">
                <a:solidFill>
                  <a:schemeClr val="lt2"/>
                </a:solidFill>
                <a:latin typeface="Georgia"/>
                <a:ea typeface="Georgia"/>
                <a:cs typeface="Georgia"/>
                <a:sym typeface="Georgia"/>
              </a:defRPr>
            </a:lvl8pPr>
            <a:lvl9pPr>
              <a:spcBef>
                <a:spcPts val="400"/>
              </a:spcBef>
              <a:buClr>
                <a:schemeClr val="lt2"/>
              </a:buClr>
              <a:buSzPct val="100000"/>
              <a:buFont typeface="Georgia"/>
              <a:defRPr sz="2000">
                <a:solidFill>
                  <a:schemeClr val="lt2"/>
                </a:solidFill>
                <a:latin typeface="Georgia"/>
                <a:ea typeface="Georgia"/>
                <a:cs typeface="Georgia"/>
                <a:sym typeface="Georgia"/>
              </a:defRPr>
            </a:lvl9pPr>
          </a:lstStyle>
          <a:p>
            <a:endParaRPr/>
          </a:p>
        </p:txBody>
      </p:sp>
      <p:sp>
        <p:nvSpPr>
          <p:cNvPr id="7" name="Shape 7"/>
          <p:cNvSpPr/>
          <p:nvPr/>
        </p:nvSpPr>
        <p:spPr>
          <a:xfrm>
            <a:off x="0" y="990"/>
            <a:ext cx="9144000" cy="88500"/>
          </a:xfrm>
          <a:prstGeom prst="rect">
            <a:avLst/>
          </a:prstGeom>
          <a:solidFill>
            <a:schemeClr val="accent2"/>
          </a:solidFill>
          <a:ln>
            <a:noFill/>
          </a:ln>
        </p:spPr>
        <p:txBody>
          <a:bodyPr lIns="91425" tIns="45700" rIns="91425" bIns="45700" anchor="t" anchorCtr="0">
            <a:noAutofit/>
          </a:bodyPr>
          <a:lstStyle/>
          <a:p>
            <a:pPr>
              <a:spcBef>
                <a:spcPts val="0"/>
              </a:spcBef>
              <a:buNone/>
            </a:pPr>
            <a:endParaRPr/>
          </a:p>
        </p:txBody>
      </p:sp>
      <p:sp>
        <p:nvSpPr>
          <p:cNvPr id="8" name="Shape 8"/>
          <p:cNvSpPr txBox="1">
            <a:spLocks noGrp="1"/>
          </p:cNvSpPr>
          <p:nvPr>
            <p:ph type="sldNum" idx="12"/>
          </p:nvPr>
        </p:nvSpPr>
        <p:spPr>
          <a:xfrm>
            <a:off x="8607475" y="4922273"/>
            <a:ext cx="548699" cy="221100"/>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85800" y="1046558"/>
            <a:ext cx="7772400" cy="1102500"/>
          </a:xfrm>
          <a:prstGeom prst="rect">
            <a:avLst/>
          </a:prstGeom>
        </p:spPr>
        <p:txBody>
          <a:bodyPr lIns="91425" tIns="91425" rIns="91425" bIns="91425" anchor="b" anchorCtr="0">
            <a:noAutofit/>
          </a:bodyPr>
          <a:lstStyle/>
          <a:p>
            <a:pPr marL="457200" indent="457200">
              <a:spcBef>
                <a:spcPts val="0"/>
              </a:spcBef>
              <a:buNone/>
            </a:pPr>
            <a:r>
              <a:rPr lang="en" sz="3600"/>
              <a:t>Accepting the Exceptional</a:t>
            </a:r>
          </a:p>
        </p:txBody>
      </p:sp>
      <p:sp>
        <p:nvSpPr>
          <p:cNvPr id="66" name="Shape 66"/>
          <p:cNvSpPr txBox="1">
            <a:spLocks noGrp="1"/>
          </p:cNvSpPr>
          <p:nvPr>
            <p:ph type="subTitle" idx="1"/>
          </p:nvPr>
        </p:nvSpPr>
        <p:spPr>
          <a:xfrm>
            <a:off x="685800" y="2182828"/>
            <a:ext cx="7772400" cy="1166700"/>
          </a:xfrm>
          <a:prstGeom prst="rect">
            <a:avLst/>
          </a:prstGeom>
        </p:spPr>
        <p:txBody>
          <a:bodyPr lIns="91425" tIns="91425" rIns="91425" bIns="91425" anchor="t" anchorCtr="0">
            <a:noAutofit/>
          </a:bodyPr>
          <a:lstStyle/>
          <a:p>
            <a:pPr algn="ctr" rtl="0">
              <a:spcBef>
                <a:spcPts val="0"/>
              </a:spcBef>
              <a:buNone/>
            </a:pPr>
            <a:r>
              <a:rPr lang="en" sz="2400"/>
              <a:t>Jasmine Ambrose, Kayla Glover,</a:t>
            </a:r>
          </a:p>
          <a:p>
            <a:pPr algn="ctr">
              <a:spcBef>
                <a:spcPts val="0"/>
              </a:spcBef>
              <a:buNone/>
            </a:pPr>
            <a:r>
              <a:rPr lang="en" sz="2400"/>
              <a:t>Porsha Thompson,Stacy Graham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2400"/>
              <a:t>Problem: Labeling Special needs individuals </a:t>
            </a:r>
            <a:r>
              <a:rPr lang="en"/>
              <a:t> </a:t>
            </a:r>
          </a:p>
        </p:txBody>
      </p:sp>
      <p:sp>
        <p:nvSpPr>
          <p:cNvPr id="72" name="Shape 72"/>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rtl="0">
              <a:lnSpc>
                <a:spcPct val="115000"/>
              </a:lnSpc>
              <a:spcBef>
                <a:spcPts val="0"/>
              </a:spcBef>
              <a:buNone/>
            </a:pPr>
            <a:r>
              <a:rPr lang="en" sz="1400">
                <a:solidFill>
                  <a:srgbClr val="E9E0C9"/>
                </a:solidFill>
              </a:rPr>
              <a:t>Many individuals across the nation still use the R word(retarded) to describe individuals with intellectual disabilities.To retard something is the act of delaying it from its accomplishment(dictionary.reference.com).This is exactly what we are doing  as a society, delaying these individuals from their potential by separating them based on their limitations. Studies found that children with disabilities were two to three times more likely to be victims of bullying than their non-disabled peers.(A National Study of Youth Attitudes toward the Inclusion of Students with Intellectual Disabilities.)</a:t>
            </a:r>
          </a:p>
        </p:txBody>
      </p:sp>
      <p:pic>
        <p:nvPicPr>
          <p:cNvPr id="73" name="Shape 73"/>
          <p:cNvPicPr preferRelativeResize="0"/>
          <p:nvPr/>
        </p:nvPicPr>
        <p:blipFill>
          <a:blip r:embed="rId3">
            <a:alphaModFix/>
          </a:blip>
          <a:stretch>
            <a:fillRect/>
          </a:stretch>
        </p:blipFill>
        <p:spPr>
          <a:xfrm>
            <a:off x="47075" y="3301950"/>
            <a:ext cx="2695575" cy="1695450"/>
          </a:xfrm>
          <a:prstGeom prst="rect">
            <a:avLst/>
          </a:prstGeom>
          <a:noFill/>
          <a:ln>
            <a:noFill/>
          </a:ln>
        </p:spPr>
      </p:pic>
      <p:pic>
        <p:nvPicPr>
          <p:cNvPr id="74" name="Shape 74"/>
          <p:cNvPicPr preferRelativeResize="0"/>
          <p:nvPr/>
        </p:nvPicPr>
        <p:blipFill>
          <a:blip r:embed="rId4">
            <a:alphaModFix/>
          </a:blip>
          <a:stretch>
            <a:fillRect/>
          </a:stretch>
        </p:blipFill>
        <p:spPr>
          <a:xfrm>
            <a:off x="6759825" y="2983675"/>
            <a:ext cx="1790700" cy="20955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2400"/>
              <a:t>How community member are trying to solve problem</a:t>
            </a:r>
          </a:p>
        </p:txBody>
      </p:sp>
      <p:sp>
        <p:nvSpPr>
          <p:cNvPr id="80" name="Shape 80"/>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rtl="0">
              <a:spcBef>
                <a:spcPts val="0"/>
              </a:spcBef>
              <a:buNone/>
            </a:pPr>
            <a:r>
              <a:rPr lang="en" sz="1400"/>
              <a:t>In the community of North Charleston we have organized programs such as For The Exceptional. For The Exceptional is a program that </a:t>
            </a:r>
            <a:r>
              <a:rPr lang="en" sz="1400">
                <a:solidFill>
                  <a:srgbClr val="E9E0C9"/>
                </a:solidFill>
              </a:rPr>
              <a:t>strives to provide interactive social outlets to children and young adults with disabilities, while providing their parents and our communities with information, support, and assistance. Another organization in many states in america as well as South Carolina is Project Unify. Project Unify is an organization where students and educators work together to improve school climate, and make their communities more accepting for all(www.specialolympics.org/projectunify.aspx).</a:t>
            </a:r>
          </a:p>
          <a:p>
            <a:pPr rtl="0">
              <a:spcBef>
                <a:spcPts val="0"/>
              </a:spcBef>
              <a:buNone/>
            </a:pPr>
            <a:endParaRPr sz="1100">
              <a:solidFill>
                <a:srgbClr val="E9E0C9"/>
              </a:solidFill>
            </a:endParaRPr>
          </a:p>
        </p:txBody>
      </p:sp>
      <p:pic>
        <p:nvPicPr>
          <p:cNvPr id="81" name="Shape 81"/>
          <p:cNvPicPr preferRelativeResize="0"/>
          <p:nvPr/>
        </p:nvPicPr>
        <p:blipFill>
          <a:blip r:embed="rId3">
            <a:alphaModFix/>
          </a:blip>
          <a:stretch>
            <a:fillRect/>
          </a:stretch>
        </p:blipFill>
        <p:spPr>
          <a:xfrm>
            <a:off x="6605150" y="2821925"/>
            <a:ext cx="2476500" cy="1847850"/>
          </a:xfrm>
          <a:prstGeom prst="rect">
            <a:avLst/>
          </a:prstGeom>
          <a:noFill/>
          <a:ln>
            <a:noFill/>
          </a:ln>
        </p:spPr>
      </p:pic>
      <p:pic>
        <p:nvPicPr>
          <p:cNvPr id="82" name="Shape 82"/>
          <p:cNvPicPr preferRelativeResize="0"/>
          <p:nvPr/>
        </p:nvPicPr>
        <p:blipFill>
          <a:blip r:embed="rId4">
            <a:alphaModFix/>
          </a:blip>
          <a:stretch>
            <a:fillRect/>
          </a:stretch>
        </p:blipFill>
        <p:spPr>
          <a:xfrm>
            <a:off x="135400" y="2890550"/>
            <a:ext cx="2653150" cy="15765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How they Help </a:t>
            </a:r>
          </a:p>
        </p:txBody>
      </p:sp>
      <p:sp>
        <p:nvSpPr>
          <p:cNvPr id="88" name="Shape 88"/>
          <p:cNvSpPr txBox="1">
            <a:spLocks noGrp="1"/>
          </p:cNvSpPr>
          <p:nvPr>
            <p:ph type="body" idx="1"/>
          </p:nvPr>
        </p:nvSpPr>
        <p:spPr>
          <a:xfrm>
            <a:off x="271850" y="1011700"/>
            <a:ext cx="4159199" cy="3463800"/>
          </a:xfrm>
          <a:prstGeom prst="rect">
            <a:avLst/>
          </a:prstGeom>
        </p:spPr>
        <p:txBody>
          <a:bodyPr lIns="91425" tIns="91425" rIns="91425" bIns="91425" anchor="t" anchorCtr="0">
            <a:noAutofit/>
          </a:bodyPr>
          <a:lstStyle/>
          <a:p>
            <a:pPr>
              <a:spcBef>
                <a:spcPts val="0"/>
              </a:spcBef>
              <a:buNone/>
            </a:pPr>
            <a:r>
              <a:rPr lang="en" sz="1800">
                <a:solidFill>
                  <a:srgbClr val="E9E0C9"/>
                </a:solidFill>
              </a:rPr>
              <a:t>Both For The Exceptional and Project Unify unite the disabled and non-disabled through social interaction. For The Exceptional sponsors events like ‘A Very Special Prom’ which allows the exceptional individuals to have a prom to dance and enjoy themselves.They also have ‘Exceptional Saturdays’ which allows these children to do arts and crafts and fun games.</a:t>
            </a:r>
          </a:p>
        </p:txBody>
      </p:sp>
      <p:pic>
        <p:nvPicPr>
          <p:cNvPr id="89" name="Shape 89"/>
          <p:cNvPicPr preferRelativeResize="0"/>
          <p:nvPr/>
        </p:nvPicPr>
        <p:blipFill>
          <a:blip r:embed="rId3">
            <a:alphaModFix/>
          </a:blip>
          <a:stretch>
            <a:fillRect/>
          </a:stretch>
        </p:blipFill>
        <p:spPr>
          <a:xfrm>
            <a:off x="6571750" y="170050"/>
            <a:ext cx="2340476" cy="2270500"/>
          </a:xfrm>
          <a:prstGeom prst="rect">
            <a:avLst/>
          </a:prstGeom>
          <a:noFill/>
          <a:ln>
            <a:noFill/>
          </a:ln>
        </p:spPr>
      </p:pic>
      <p:pic>
        <p:nvPicPr>
          <p:cNvPr id="90" name="Shape 90"/>
          <p:cNvPicPr preferRelativeResize="0"/>
          <p:nvPr/>
        </p:nvPicPr>
        <p:blipFill>
          <a:blip r:embed="rId4">
            <a:alphaModFix/>
          </a:blip>
          <a:stretch>
            <a:fillRect/>
          </a:stretch>
        </p:blipFill>
        <p:spPr>
          <a:xfrm>
            <a:off x="4431050" y="205975"/>
            <a:ext cx="2174725" cy="43764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148950" y="271025"/>
            <a:ext cx="8229600" cy="3266999"/>
          </a:xfrm>
          <a:prstGeom prst="rect">
            <a:avLst/>
          </a:prstGeom>
        </p:spPr>
        <p:txBody>
          <a:bodyPr lIns="91425" tIns="91425" rIns="91425" bIns="91425" anchor="t" anchorCtr="0">
            <a:noAutofit/>
          </a:bodyPr>
          <a:lstStyle/>
          <a:p>
            <a:pPr rtl="0">
              <a:spcBef>
                <a:spcPts val="0"/>
              </a:spcBef>
              <a:buNone/>
            </a:pPr>
            <a:r>
              <a:rPr lang="en" sz="1800"/>
              <a:t>    </a:t>
            </a:r>
            <a:r>
              <a:rPr lang="en" sz="1800">
                <a:solidFill>
                  <a:srgbClr val="E9E0C9"/>
                </a:solidFill>
              </a:rPr>
              <a:t>Project Unify sponsors the Special Olympics which provides year-round sports training and athletic competition in a variety of Olympic-type sports for children and adults with intellectual disabilities. This gives them continuing opportunities to develop physical fitness, demonstrate courage, experience joy and participate in a sharing of gifts, skills and friendship with their families, other Special Olympics athletes and the community</a:t>
            </a:r>
          </a:p>
          <a:p>
            <a:pPr>
              <a:spcBef>
                <a:spcPts val="0"/>
              </a:spcBef>
              <a:buNone/>
            </a:pPr>
            <a:r>
              <a:rPr lang="en" sz="1800">
                <a:solidFill>
                  <a:srgbClr val="E9E0C9"/>
                </a:solidFill>
              </a:rPr>
              <a:t>(http://www.specialolympics.org/projectunify.aspx).</a:t>
            </a:r>
          </a:p>
        </p:txBody>
      </p:sp>
      <p:pic>
        <p:nvPicPr>
          <p:cNvPr id="96" name="Shape 96"/>
          <p:cNvPicPr preferRelativeResize="0"/>
          <p:nvPr/>
        </p:nvPicPr>
        <p:blipFill>
          <a:blip r:embed="rId3">
            <a:alphaModFix/>
          </a:blip>
          <a:stretch>
            <a:fillRect/>
          </a:stretch>
        </p:blipFill>
        <p:spPr>
          <a:xfrm>
            <a:off x="0" y="3029740"/>
            <a:ext cx="3330025" cy="2113759"/>
          </a:xfrm>
          <a:prstGeom prst="rect">
            <a:avLst/>
          </a:prstGeom>
          <a:noFill/>
          <a:ln>
            <a:noFill/>
          </a:ln>
        </p:spPr>
      </p:pic>
      <p:pic>
        <p:nvPicPr>
          <p:cNvPr id="97" name="Shape 97"/>
          <p:cNvPicPr preferRelativeResize="0"/>
          <p:nvPr/>
        </p:nvPicPr>
        <p:blipFill>
          <a:blip r:embed="rId4">
            <a:alphaModFix/>
          </a:blip>
          <a:stretch>
            <a:fillRect/>
          </a:stretch>
        </p:blipFill>
        <p:spPr>
          <a:xfrm>
            <a:off x="3372525" y="3135600"/>
            <a:ext cx="2949762" cy="2007900"/>
          </a:xfrm>
          <a:prstGeom prst="rect">
            <a:avLst/>
          </a:prstGeom>
          <a:noFill/>
          <a:ln>
            <a:noFill/>
          </a:ln>
        </p:spPr>
      </p:pic>
      <p:pic>
        <p:nvPicPr>
          <p:cNvPr id="98" name="Shape 98"/>
          <p:cNvPicPr preferRelativeResize="0"/>
          <p:nvPr/>
        </p:nvPicPr>
        <p:blipFill>
          <a:blip r:embed="rId5">
            <a:alphaModFix/>
          </a:blip>
          <a:stretch>
            <a:fillRect/>
          </a:stretch>
        </p:blipFill>
        <p:spPr>
          <a:xfrm>
            <a:off x="6370350" y="3135600"/>
            <a:ext cx="2773649" cy="2044000"/>
          </a:xfrm>
          <a:prstGeom prst="rect">
            <a:avLst/>
          </a:prstGeom>
          <a:noFill/>
          <a:ln>
            <a:noFill/>
          </a:ln>
        </p:spPr>
      </p:pic>
      <p:pic>
        <p:nvPicPr>
          <p:cNvPr id="99" name="Shape 99"/>
          <p:cNvPicPr preferRelativeResize="0"/>
          <p:nvPr/>
        </p:nvPicPr>
        <p:blipFill>
          <a:blip r:embed="rId6">
            <a:alphaModFix/>
          </a:blip>
          <a:stretch>
            <a:fillRect/>
          </a:stretch>
        </p:blipFill>
        <p:spPr>
          <a:xfrm>
            <a:off x="5791900" y="1897350"/>
            <a:ext cx="3464899" cy="12382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Right here in North Charleston </a:t>
            </a:r>
          </a:p>
        </p:txBody>
      </p:sp>
      <p:sp>
        <p:nvSpPr>
          <p:cNvPr id="105" name="Shape 105"/>
          <p:cNvSpPr txBox="1">
            <a:spLocks noGrp="1"/>
          </p:cNvSpPr>
          <p:nvPr>
            <p:ph type="body" idx="1"/>
          </p:nvPr>
        </p:nvSpPr>
        <p:spPr>
          <a:xfrm>
            <a:off x="421550" y="1217975"/>
            <a:ext cx="8229600" cy="3266999"/>
          </a:xfrm>
          <a:prstGeom prst="rect">
            <a:avLst/>
          </a:prstGeom>
        </p:spPr>
        <p:txBody>
          <a:bodyPr lIns="91425" tIns="91425" rIns="91425" bIns="91425" anchor="t" anchorCtr="0">
            <a:noAutofit/>
          </a:bodyPr>
          <a:lstStyle/>
          <a:p>
            <a:pPr>
              <a:spcBef>
                <a:spcPts val="0"/>
              </a:spcBef>
              <a:buNone/>
            </a:pPr>
            <a:r>
              <a:rPr lang="en" sz="2400">
                <a:solidFill>
                  <a:srgbClr val="E9E0C9"/>
                </a:solidFill>
              </a:rPr>
              <a:t>At North Charleston High School we have the S.A.F.E.  (students advocating for equality) Club for our exceptional children that students attend to make up ideas for awareness and spend time with some of the students. We attend field trips with them such as Bowling and the Special Olympics. We also held an End The R-Word march with posters and chants.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 little like Survival in Sarajevo</a:t>
            </a:r>
          </a:p>
        </p:txBody>
      </p:sp>
      <p:sp>
        <p:nvSpPr>
          <p:cNvPr id="111" name="Shape 111"/>
          <p:cNvSpPr txBox="1">
            <a:spLocks noGrp="1"/>
          </p:cNvSpPr>
          <p:nvPr>
            <p:ph type="body" idx="1"/>
          </p:nvPr>
        </p:nvSpPr>
        <p:spPr>
          <a:xfrm>
            <a:off x="457200" y="1200150"/>
            <a:ext cx="8229600" cy="3266999"/>
          </a:xfrm>
          <a:prstGeom prst="rect">
            <a:avLst/>
          </a:prstGeom>
        </p:spPr>
        <p:txBody>
          <a:bodyPr lIns="91425" tIns="91425" rIns="91425" bIns="91425" anchor="t" anchorCtr="0">
            <a:noAutofit/>
          </a:bodyPr>
          <a:lstStyle/>
          <a:p>
            <a:pPr lvl="0" algn="ctr" rtl="0">
              <a:lnSpc>
                <a:spcPct val="115000"/>
              </a:lnSpc>
              <a:spcBef>
                <a:spcPts val="0"/>
              </a:spcBef>
              <a:buNone/>
            </a:pPr>
            <a:r>
              <a:rPr lang="en" sz="1800">
                <a:solidFill>
                  <a:srgbClr val="E9E0C9"/>
                </a:solidFill>
              </a:rPr>
              <a:t>Just like Milton Wolf in La Bonevolencia, the founders of project unify believe that we can create a better world by fostering the acceptance and inclusion of all people.Various groups work together to pass on the message to “Disable the label” and “End the R-word”. La Bonevolencia was formed by a few people and word got out of what they were doing and people joined in to help their efforts. Since 1968 project unify has added 2,100 Schools, 42 States, 21,000 Special Olympic Athletes, 8,000 School Age Partners, 11,000 Youth Leaders and 500,000 Young People.</a:t>
            </a:r>
          </a:p>
        </p:txBody>
      </p:sp>
    </p:spTree>
  </p:cSld>
  <p:clrMapOvr>
    <a:masterClrMapping/>
  </p:clrMapOvr>
  <p:transition spd="slow">
    <p:cut/>
  </p:transition>
</p:sld>
</file>

<file path=ppt/theme/theme1.xml><?xml version="1.0" encoding="utf-8"?>
<a:theme xmlns:a="http://schemas.openxmlformats.org/drawingml/2006/main"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3057</TotalTime>
  <Words>529</Words>
  <Application>Microsoft Macintosh PowerPoint</Application>
  <PresentationFormat>On-screen Show (16:9)</PresentationFormat>
  <Paragraphs>15</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color-strip</vt:lpstr>
      <vt:lpstr>Accepting the Exceptional</vt:lpstr>
      <vt:lpstr>Problem: Labeling Special needs individuals  </vt:lpstr>
      <vt:lpstr>How community member are trying to solve problem</vt:lpstr>
      <vt:lpstr>How they Help </vt:lpstr>
      <vt:lpstr>Slide 5</vt:lpstr>
      <vt:lpstr>Right here in North Charleston </vt:lpstr>
      <vt:lpstr>A little like Survival in Sarajevo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the Exceptional</dc:title>
  <dc:creator>RAYMOND KNAUER</dc:creator>
  <cp:lastModifiedBy>Lauren Granite</cp:lastModifiedBy>
  <cp:revision>1</cp:revision>
  <dcterms:created xsi:type="dcterms:W3CDTF">2015-06-02T15:43:43Z</dcterms:created>
  <dcterms:modified xsi:type="dcterms:W3CDTF">2015-06-04T18:41:41Z</dcterms:modified>
</cp:coreProperties>
</file>