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 id="264" r:id="rId3"/>
    <p:sldId id="260" r:id="rId4"/>
    <p:sldId id="262" r:id="rId5"/>
    <p:sldId id="259" r:id="rId6"/>
    <p:sldId id="263" r:id="rId7"/>
    <p:sldId id="265" r:id="rId8"/>
  </p:sldIdLst>
  <p:sldSz cx="12192000" cy="6858000"/>
  <p:notesSz cx="6858000" cy="9144000"/>
  <p:defaultText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2" d="100"/>
          <a:sy n="72" d="100"/>
        </p:scale>
        <p:origin x="-552"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6DCEE6-361E-45B1-9490-0AE9496190C6}" type="datetimeFigureOut">
              <a:rPr lang="mk-MK" smtClean="0"/>
              <a:t>21.04.2015</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1AB546D8-E85A-4AB9-9D8C-DF115F05D43B}" type="slidenum">
              <a:rPr lang="mk-MK" smtClean="0"/>
              <a:t>‹#›</a:t>
            </a:fld>
            <a:endParaRPr lang="mk-MK"/>
          </a:p>
        </p:txBody>
      </p:sp>
    </p:spTree>
    <p:extLst>
      <p:ext uri="{BB962C8B-B14F-4D97-AF65-F5344CB8AC3E}">
        <p14:creationId xmlns:p14="http://schemas.microsoft.com/office/powerpoint/2010/main" val="2437282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6DCEE6-361E-45B1-9490-0AE9496190C6}" type="datetimeFigureOut">
              <a:rPr lang="mk-MK" smtClean="0"/>
              <a:t>21.04.2015</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1AB546D8-E85A-4AB9-9D8C-DF115F05D43B}" type="slidenum">
              <a:rPr lang="mk-MK" smtClean="0"/>
              <a:t>‹#›</a:t>
            </a:fld>
            <a:endParaRPr lang="mk-MK"/>
          </a:p>
        </p:txBody>
      </p:sp>
    </p:spTree>
    <p:extLst>
      <p:ext uri="{BB962C8B-B14F-4D97-AF65-F5344CB8AC3E}">
        <p14:creationId xmlns:p14="http://schemas.microsoft.com/office/powerpoint/2010/main" val="19891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6DCEE6-361E-45B1-9490-0AE9496190C6}" type="datetimeFigureOut">
              <a:rPr lang="mk-MK" smtClean="0"/>
              <a:t>21.04.2015</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1AB546D8-E85A-4AB9-9D8C-DF115F05D43B}" type="slidenum">
              <a:rPr lang="mk-MK" smtClean="0"/>
              <a:t>‹#›</a:t>
            </a:fld>
            <a:endParaRPr lang="mk-MK"/>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0306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6DCEE6-361E-45B1-9490-0AE9496190C6}" type="datetimeFigureOut">
              <a:rPr lang="mk-MK" smtClean="0"/>
              <a:t>21.04.2015</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1AB546D8-E85A-4AB9-9D8C-DF115F05D43B}" type="slidenum">
              <a:rPr lang="mk-MK" smtClean="0"/>
              <a:t>‹#›</a:t>
            </a:fld>
            <a:endParaRPr lang="mk-MK"/>
          </a:p>
        </p:txBody>
      </p:sp>
    </p:spTree>
    <p:extLst>
      <p:ext uri="{BB962C8B-B14F-4D97-AF65-F5344CB8AC3E}">
        <p14:creationId xmlns:p14="http://schemas.microsoft.com/office/powerpoint/2010/main" val="2652996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6DCEE6-361E-45B1-9490-0AE9496190C6}" type="datetimeFigureOut">
              <a:rPr lang="mk-MK" smtClean="0"/>
              <a:t>21.04.2015</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1AB546D8-E85A-4AB9-9D8C-DF115F05D43B}" type="slidenum">
              <a:rPr lang="mk-MK" smtClean="0"/>
              <a:t>‹#›</a:t>
            </a:fld>
            <a:endParaRPr lang="mk-MK"/>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1755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6DCEE6-361E-45B1-9490-0AE9496190C6}" type="datetimeFigureOut">
              <a:rPr lang="mk-MK" smtClean="0"/>
              <a:t>21.04.2015</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1AB546D8-E85A-4AB9-9D8C-DF115F05D43B}" type="slidenum">
              <a:rPr lang="mk-MK" smtClean="0"/>
              <a:t>‹#›</a:t>
            </a:fld>
            <a:endParaRPr lang="mk-MK"/>
          </a:p>
        </p:txBody>
      </p:sp>
    </p:spTree>
    <p:extLst>
      <p:ext uri="{BB962C8B-B14F-4D97-AF65-F5344CB8AC3E}">
        <p14:creationId xmlns:p14="http://schemas.microsoft.com/office/powerpoint/2010/main" val="1977701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6DCEE6-361E-45B1-9490-0AE9496190C6}" type="datetimeFigureOut">
              <a:rPr lang="mk-MK" smtClean="0"/>
              <a:t>21.04.2015</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1AB546D8-E85A-4AB9-9D8C-DF115F05D43B}" type="slidenum">
              <a:rPr lang="mk-MK" smtClean="0"/>
              <a:t>‹#›</a:t>
            </a:fld>
            <a:endParaRPr lang="mk-MK"/>
          </a:p>
        </p:txBody>
      </p:sp>
    </p:spTree>
    <p:extLst>
      <p:ext uri="{BB962C8B-B14F-4D97-AF65-F5344CB8AC3E}">
        <p14:creationId xmlns:p14="http://schemas.microsoft.com/office/powerpoint/2010/main" val="4292445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6DCEE6-361E-45B1-9490-0AE9496190C6}" type="datetimeFigureOut">
              <a:rPr lang="mk-MK" smtClean="0"/>
              <a:t>21.04.2015</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1AB546D8-E85A-4AB9-9D8C-DF115F05D43B}" type="slidenum">
              <a:rPr lang="mk-MK" smtClean="0"/>
              <a:t>‹#›</a:t>
            </a:fld>
            <a:endParaRPr lang="mk-MK"/>
          </a:p>
        </p:txBody>
      </p:sp>
    </p:spTree>
    <p:extLst>
      <p:ext uri="{BB962C8B-B14F-4D97-AF65-F5344CB8AC3E}">
        <p14:creationId xmlns:p14="http://schemas.microsoft.com/office/powerpoint/2010/main" val="1504800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6DCEE6-361E-45B1-9490-0AE9496190C6}" type="datetimeFigureOut">
              <a:rPr lang="mk-MK" smtClean="0"/>
              <a:t>21.04.2015</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1AB546D8-E85A-4AB9-9D8C-DF115F05D43B}" type="slidenum">
              <a:rPr lang="mk-MK" smtClean="0"/>
              <a:t>‹#›</a:t>
            </a:fld>
            <a:endParaRPr lang="mk-MK"/>
          </a:p>
        </p:txBody>
      </p:sp>
    </p:spTree>
    <p:extLst>
      <p:ext uri="{BB962C8B-B14F-4D97-AF65-F5344CB8AC3E}">
        <p14:creationId xmlns:p14="http://schemas.microsoft.com/office/powerpoint/2010/main" val="412184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6DCEE6-361E-45B1-9490-0AE9496190C6}" type="datetimeFigureOut">
              <a:rPr lang="mk-MK" smtClean="0"/>
              <a:t>21.04.2015</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1AB546D8-E85A-4AB9-9D8C-DF115F05D43B}" type="slidenum">
              <a:rPr lang="mk-MK" smtClean="0"/>
              <a:t>‹#›</a:t>
            </a:fld>
            <a:endParaRPr lang="mk-MK"/>
          </a:p>
        </p:txBody>
      </p:sp>
    </p:spTree>
    <p:extLst>
      <p:ext uri="{BB962C8B-B14F-4D97-AF65-F5344CB8AC3E}">
        <p14:creationId xmlns:p14="http://schemas.microsoft.com/office/powerpoint/2010/main" val="3055843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6DCEE6-361E-45B1-9490-0AE9496190C6}" type="datetimeFigureOut">
              <a:rPr lang="mk-MK" smtClean="0"/>
              <a:t>21.04.2015</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1AB546D8-E85A-4AB9-9D8C-DF115F05D43B}" type="slidenum">
              <a:rPr lang="mk-MK" smtClean="0"/>
              <a:t>‹#›</a:t>
            </a:fld>
            <a:endParaRPr lang="mk-MK"/>
          </a:p>
        </p:txBody>
      </p:sp>
    </p:spTree>
    <p:extLst>
      <p:ext uri="{BB962C8B-B14F-4D97-AF65-F5344CB8AC3E}">
        <p14:creationId xmlns:p14="http://schemas.microsoft.com/office/powerpoint/2010/main" val="936651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6DCEE6-361E-45B1-9490-0AE9496190C6}" type="datetimeFigureOut">
              <a:rPr lang="mk-MK" smtClean="0"/>
              <a:t>21.04.2015</a:t>
            </a:fld>
            <a:endParaRPr lang="mk-MK"/>
          </a:p>
        </p:txBody>
      </p:sp>
      <p:sp>
        <p:nvSpPr>
          <p:cNvPr id="8" name="Footer Placeholder 7"/>
          <p:cNvSpPr>
            <a:spLocks noGrp="1"/>
          </p:cNvSpPr>
          <p:nvPr>
            <p:ph type="ftr" sz="quarter" idx="11"/>
          </p:nvPr>
        </p:nvSpPr>
        <p:spPr/>
        <p:txBody>
          <a:bodyPr/>
          <a:lstStyle/>
          <a:p>
            <a:endParaRPr lang="mk-MK"/>
          </a:p>
        </p:txBody>
      </p:sp>
      <p:sp>
        <p:nvSpPr>
          <p:cNvPr id="9" name="Slide Number Placeholder 8"/>
          <p:cNvSpPr>
            <a:spLocks noGrp="1"/>
          </p:cNvSpPr>
          <p:nvPr>
            <p:ph type="sldNum" sz="quarter" idx="12"/>
          </p:nvPr>
        </p:nvSpPr>
        <p:spPr/>
        <p:txBody>
          <a:bodyPr/>
          <a:lstStyle/>
          <a:p>
            <a:fld id="{1AB546D8-E85A-4AB9-9D8C-DF115F05D43B}" type="slidenum">
              <a:rPr lang="mk-MK" smtClean="0"/>
              <a:t>‹#›</a:t>
            </a:fld>
            <a:endParaRPr lang="mk-MK"/>
          </a:p>
        </p:txBody>
      </p:sp>
    </p:spTree>
    <p:extLst>
      <p:ext uri="{BB962C8B-B14F-4D97-AF65-F5344CB8AC3E}">
        <p14:creationId xmlns:p14="http://schemas.microsoft.com/office/powerpoint/2010/main" val="2633492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26DCEE6-361E-45B1-9490-0AE9496190C6}" type="datetimeFigureOut">
              <a:rPr lang="mk-MK" smtClean="0"/>
              <a:t>21.04.2015</a:t>
            </a:fld>
            <a:endParaRPr lang="mk-MK"/>
          </a:p>
        </p:txBody>
      </p:sp>
      <p:sp>
        <p:nvSpPr>
          <p:cNvPr id="4" name="Footer Placeholder 3"/>
          <p:cNvSpPr>
            <a:spLocks noGrp="1"/>
          </p:cNvSpPr>
          <p:nvPr>
            <p:ph type="ftr" sz="quarter" idx="11"/>
          </p:nvPr>
        </p:nvSpPr>
        <p:spPr/>
        <p:txBody>
          <a:bodyPr/>
          <a:lstStyle/>
          <a:p>
            <a:endParaRPr lang="mk-MK"/>
          </a:p>
        </p:txBody>
      </p:sp>
      <p:sp>
        <p:nvSpPr>
          <p:cNvPr id="5" name="Slide Number Placeholder 4"/>
          <p:cNvSpPr>
            <a:spLocks noGrp="1"/>
          </p:cNvSpPr>
          <p:nvPr>
            <p:ph type="sldNum" sz="quarter" idx="12"/>
          </p:nvPr>
        </p:nvSpPr>
        <p:spPr/>
        <p:txBody>
          <a:bodyPr/>
          <a:lstStyle/>
          <a:p>
            <a:fld id="{1AB546D8-E85A-4AB9-9D8C-DF115F05D43B}" type="slidenum">
              <a:rPr lang="mk-MK" smtClean="0"/>
              <a:t>‹#›</a:t>
            </a:fld>
            <a:endParaRPr lang="mk-MK"/>
          </a:p>
        </p:txBody>
      </p:sp>
    </p:spTree>
    <p:extLst>
      <p:ext uri="{BB962C8B-B14F-4D97-AF65-F5344CB8AC3E}">
        <p14:creationId xmlns:p14="http://schemas.microsoft.com/office/powerpoint/2010/main" val="4276332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6DCEE6-361E-45B1-9490-0AE9496190C6}" type="datetimeFigureOut">
              <a:rPr lang="mk-MK" smtClean="0"/>
              <a:t>21.04.2015</a:t>
            </a:fld>
            <a:endParaRPr lang="mk-MK"/>
          </a:p>
        </p:txBody>
      </p:sp>
      <p:sp>
        <p:nvSpPr>
          <p:cNvPr id="3" name="Footer Placeholder 2"/>
          <p:cNvSpPr>
            <a:spLocks noGrp="1"/>
          </p:cNvSpPr>
          <p:nvPr>
            <p:ph type="ftr" sz="quarter" idx="11"/>
          </p:nvPr>
        </p:nvSpPr>
        <p:spPr/>
        <p:txBody>
          <a:bodyPr/>
          <a:lstStyle/>
          <a:p>
            <a:endParaRPr lang="mk-MK"/>
          </a:p>
        </p:txBody>
      </p:sp>
      <p:sp>
        <p:nvSpPr>
          <p:cNvPr id="4" name="Slide Number Placeholder 3"/>
          <p:cNvSpPr>
            <a:spLocks noGrp="1"/>
          </p:cNvSpPr>
          <p:nvPr>
            <p:ph type="sldNum" sz="quarter" idx="12"/>
          </p:nvPr>
        </p:nvSpPr>
        <p:spPr/>
        <p:txBody>
          <a:bodyPr/>
          <a:lstStyle/>
          <a:p>
            <a:fld id="{1AB546D8-E85A-4AB9-9D8C-DF115F05D43B}" type="slidenum">
              <a:rPr lang="mk-MK" smtClean="0"/>
              <a:t>‹#›</a:t>
            </a:fld>
            <a:endParaRPr lang="mk-MK"/>
          </a:p>
        </p:txBody>
      </p:sp>
    </p:spTree>
    <p:extLst>
      <p:ext uri="{BB962C8B-B14F-4D97-AF65-F5344CB8AC3E}">
        <p14:creationId xmlns:p14="http://schemas.microsoft.com/office/powerpoint/2010/main" val="1199795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DCEE6-361E-45B1-9490-0AE9496190C6}" type="datetimeFigureOut">
              <a:rPr lang="mk-MK" smtClean="0"/>
              <a:t>21.04.2015</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1AB546D8-E85A-4AB9-9D8C-DF115F05D43B}" type="slidenum">
              <a:rPr lang="mk-MK" smtClean="0"/>
              <a:t>‹#›</a:t>
            </a:fld>
            <a:endParaRPr lang="mk-MK"/>
          </a:p>
        </p:txBody>
      </p:sp>
    </p:spTree>
    <p:extLst>
      <p:ext uri="{BB962C8B-B14F-4D97-AF65-F5344CB8AC3E}">
        <p14:creationId xmlns:p14="http://schemas.microsoft.com/office/powerpoint/2010/main" val="19674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DCEE6-361E-45B1-9490-0AE9496190C6}" type="datetimeFigureOut">
              <a:rPr lang="mk-MK" smtClean="0"/>
              <a:t>21.04.2015</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1AB546D8-E85A-4AB9-9D8C-DF115F05D43B}" type="slidenum">
              <a:rPr lang="mk-MK" smtClean="0"/>
              <a:t>‹#›</a:t>
            </a:fld>
            <a:endParaRPr lang="mk-MK"/>
          </a:p>
        </p:txBody>
      </p:sp>
    </p:spTree>
    <p:extLst>
      <p:ext uri="{BB962C8B-B14F-4D97-AF65-F5344CB8AC3E}">
        <p14:creationId xmlns:p14="http://schemas.microsoft.com/office/powerpoint/2010/main" val="356332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26DCEE6-361E-45B1-9490-0AE9496190C6}" type="datetimeFigureOut">
              <a:rPr lang="mk-MK" smtClean="0"/>
              <a:t>21.04.2015</a:t>
            </a:fld>
            <a:endParaRPr lang="mk-MK"/>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mk-MK"/>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AB546D8-E85A-4AB9-9D8C-DF115F05D43B}" type="slidenum">
              <a:rPr lang="mk-MK" smtClean="0"/>
              <a:t>‹#›</a:t>
            </a:fld>
            <a:endParaRPr lang="mk-MK"/>
          </a:p>
        </p:txBody>
      </p:sp>
    </p:spTree>
    <p:extLst>
      <p:ext uri="{BB962C8B-B14F-4D97-AF65-F5344CB8AC3E}">
        <p14:creationId xmlns:p14="http://schemas.microsoft.com/office/powerpoint/2010/main" val="329836190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640258"/>
            <a:ext cx="9587902" cy="1646302"/>
          </a:xfrm>
        </p:spPr>
        <p:txBody>
          <a:bodyPr/>
          <a:lstStyle/>
          <a:p>
            <a:r>
              <a:rPr lang="en-US" sz="9600" dirty="0" smtClean="0"/>
              <a:t>El </a:t>
            </a:r>
            <a:r>
              <a:rPr lang="en-US" sz="9600" dirty="0" err="1" smtClean="0"/>
              <a:t>Otro</a:t>
            </a:r>
            <a:r>
              <a:rPr lang="en-US" sz="9600" dirty="0" smtClean="0"/>
              <a:t> Camino</a:t>
            </a:r>
            <a:endParaRPr lang="mk-MK" sz="9600" dirty="0"/>
          </a:p>
        </p:txBody>
      </p:sp>
      <p:sp>
        <p:nvSpPr>
          <p:cNvPr id="5" name="Subtitle 4"/>
          <p:cNvSpPr>
            <a:spLocks noGrp="1"/>
          </p:cNvSpPr>
          <p:nvPr>
            <p:ph type="subTitle" idx="1"/>
          </p:nvPr>
        </p:nvSpPr>
        <p:spPr>
          <a:xfrm>
            <a:off x="3589360" y="3286560"/>
            <a:ext cx="3187101" cy="1096899"/>
          </a:xfrm>
        </p:spPr>
        <p:txBody>
          <a:bodyPr>
            <a:noAutofit/>
          </a:bodyPr>
          <a:lstStyle/>
          <a:p>
            <a:r>
              <a:rPr lang="en-US" sz="8000" dirty="0" smtClean="0">
                <a:solidFill>
                  <a:schemeClr val="accent2">
                    <a:lumMod val="60000"/>
                    <a:lumOff val="40000"/>
                  </a:schemeClr>
                </a:solidFill>
              </a:rPr>
              <a:t>(1492)</a:t>
            </a:r>
            <a:endParaRPr lang="mk-MK" sz="8000" dirty="0">
              <a:solidFill>
                <a:schemeClr val="accent2">
                  <a:lumMod val="60000"/>
                  <a:lumOff val="40000"/>
                </a:schemeClr>
              </a:solidFill>
            </a:endParaRPr>
          </a:p>
        </p:txBody>
      </p:sp>
    </p:spTree>
    <p:extLst>
      <p:ext uri="{BB962C8B-B14F-4D97-AF65-F5344CB8AC3E}">
        <p14:creationId xmlns:p14="http://schemas.microsoft.com/office/powerpoint/2010/main" val="3480676824"/>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13997">
            <a:off x="2188824" y="1924460"/>
            <a:ext cx="5459620" cy="315041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4669815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82" y="736979"/>
            <a:ext cx="8855976" cy="544550"/>
          </a:xfrm>
        </p:spPr>
        <p:txBody>
          <a:bodyPr>
            <a:noAutofit/>
          </a:bodyPr>
          <a:lstStyle/>
          <a:p>
            <a:r>
              <a:rPr lang="en-US" sz="2400" dirty="0">
                <a:solidFill>
                  <a:schemeClr val="accent1">
                    <a:lumMod val="75000"/>
                  </a:schemeClr>
                </a:solidFill>
              </a:rPr>
              <a:t>The same week that Columbus sailed west in 1492, the last Jews of Spain were being expelled. Even though they had lived there for a thousand years, religious intolerance threw them out. Where did they go? Who took them in</a:t>
            </a:r>
            <a:r>
              <a:rPr lang="en-US" sz="2400" dirty="0" smtClean="0">
                <a:solidFill>
                  <a:schemeClr val="accent1">
                    <a:lumMod val="75000"/>
                  </a:schemeClr>
                </a:solidFill>
              </a:rPr>
              <a:t>?</a:t>
            </a:r>
            <a:br>
              <a:rPr lang="en-US" sz="2400" dirty="0" smtClean="0">
                <a:solidFill>
                  <a:schemeClr val="accent1">
                    <a:lumMod val="75000"/>
                  </a:schemeClr>
                </a:solidFill>
              </a:rPr>
            </a:br>
            <a:r>
              <a:rPr lang="en-US" sz="2400" dirty="0">
                <a:solidFill>
                  <a:schemeClr val="accent1">
                    <a:lumMod val="75000"/>
                  </a:schemeClr>
                </a:solidFill>
              </a:rPr>
              <a:t/>
            </a:r>
            <a:br>
              <a:rPr lang="en-US" sz="2400" dirty="0">
                <a:solidFill>
                  <a:schemeClr val="accent1">
                    <a:lumMod val="75000"/>
                  </a:schemeClr>
                </a:solidFill>
              </a:rPr>
            </a:b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a:solidFill>
                  <a:schemeClr val="accent1">
                    <a:lumMod val="75000"/>
                  </a:schemeClr>
                </a:solidFill>
              </a:rPr>
              <a:t/>
            </a:r>
            <a:br>
              <a:rPr lang="en-US" sz="2400" dirty="0">
                <a:solidFill>
                  <a:schemeClr val="accent1">
                    <a:lumMod val="75000"/>
                  </a:schemeClr>
                </a:solidFill>
              </a:rPr>
            </a:br>
            <a:endParaRPr lang="mk-MK" sz="2400" dirty="0">
              <a:solidFill>
                <a:schemeClr val="accent1">
                  <a:lumMod val="75000"/>
                </a:schemeClr>
              </a:solidFill>
            </a:endParaRPr>
          </a:p>
        </p:txBody>
      </p:sp>
      <p:sp>
        <p:nvSpPr>
          <p:cNvPr id="3" name="Content Placeholder 2"/>
          <p:cNvSpPr>
            <a:spLocks noGrp="1"/>
          </p:cNvSpPr>
          <p:nvPr>
            <p:ph idx="1"/>
          </p:nvPr>
        </p:nvSpPr>
        <p:spPr>
          <a:xfrm rot="213404">
            <a:off x="557214" y="3151366"/>
            <a:ext cx="8596668" cy="2889656"/>
          </a:xfrm>
        </p:spPr>
        <p:txBody>
          <a:bodyPr>
            <a:normAutofit/>
          </a:bodyPr>
          <a:lstStyle/>
          <a:p>
            <a:pPr marL="0" indent="0">
              <a:buNone/>
            </a:pPr>
            <a:r>
              <a:rPr lang="en-US" sz="2800" dirty="0" smtClean="0">
                <a:solidFill>
                  <a:schemeClr val="accent2">
                    <a:lumMod val="60000"/>
                    <a:lumOff val="40000"/>
                  </a:schemeClr>
                </a:solidFill>
              </a:rPr>
              <a:t>Most </a:t>
            </a:r>
            <a:r>
              <a:rPr lang="en-US" sz="2800" dirty="0">
                <a:solidFill>
                  <a:schemeClr val="accent2">
                    <a:lumMod val="60000"/>
                    <a:lumOff val="40000"/>
                  </a:schemeClr>
                </a:solidFill>
              </a:rPr>
              <a:t>of </a:t>
            </a:r>
            <a:r>
              <a:rPr lang="en-US" sz="2800" dirty="0" smtClean="0">
                <a:solidFill>
                  <a:schemeClr val="accent2">
                    <a:lumMod val="60000"/>
                    <a:lumOff val="40000"/>
                  </a:schemeClr>
                </a:solidFill>
              </a:rPr>
              <a:t>the </a:t>
            </a:r>
            <a:r>
              <a:rPr lang="en-US" sz="2800" dirty="0">
                <a:solidFill>
                  <a:schemeClr val="accent2">
                    <a:lumMod val="60000"/>
                    <a:lumOff val="40000"/>
                  </a:schemeClr>
                </a:solidFill>
              </a:rPr>
              <a:t>Spanish Jews, or the Sephardim, settled in lands ruled by the Ottoman sultans. Around 180,000 lived in the Balkans, and they lived alongside their Christian and Muslim </a:t>
            </a:r>
            <a:r>
              <a:rPr lang="en-US" sz="2800" dirty="0" smtClean="0">
                <a:solidFill>
                  <a:schemeClr val="accent2">
                    <a:lumMod val="60000"/>
                    <a:lumOff val="40000"/>
                  </a:schemeClr>
                </a:solidFill>
              </a:rPr>
              <a:t>neighbors.</a:t>
            </a:r>
            <a:endParaRPr lang="mk-MK" sz="2800" dirty="0">
              <a:solidFill>
                <a:schemeClr val="accent2">
                  <a:lumMod val="60000"/>
                  <a:lumOff val="40000"/>
                </a:schemeClr>
              </a:solidFill>
            </a:endParaRPr>
          </a:p>
        </p:txBody>
      </p:sp>
    </p:spTree>
    <p:extLst>
      <p:ext uri="{BB962C8B-B14F-4D97-AF65-F5344CB8AC3E}">
        <p14:creationId xmlns:p14="http://schemas.microsoft.com/office/powerpoint/2010/main" val="410776639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0251"/>
            <a:ext cx="8596668" cy="1630149"/>
          </a:xfrm>
        </p:spPr>
        <p:txBody>
          <a:bodyPr>
            <a:noAutofit/>
          </a:bodyPr>
          <a:lstStyle/>
          <a:p>
            <a:r>
              <a:rPr lang="en-US" sz="2400" dirty="0" smtClean="0">
                <a:solidFill>
                  <a:schemeClr val="accent1">
                    <a:lumMod val="75000"/>
                  </a:schemeClr>
                </a:solidFill>
              </a:rPr>
              <a:t>Until </a:t>
            </a:r>
            <a:r>
              <a:rPr lang="en-US" sz="2400" dirty="0">
                <a:solidFill>
                  <a:schemeClr val="accent1">
                    <a:lumMod val="75000"/>
                  </a:schemeClr>
                </a:solidFill>
              </a:rPr>
              <a:t>1941 and 1942, when the Germans invaded the region </a:t>
            </a:r>
            <a:r>
              <a:rPr lang="en-US" sz="2400" dirty="0" smtClean="0">
                <a:solidFill>
                  <a:schemeClr val="accent1">
                    <a:lumMod val="75000"/>
                  </a:schemeClr>
                </a:solidFill>
              </a:rPr>
              <a:t>and, with </a:t>
            </a:r>
            <a:r>
              <a:rPr lang="en-US" sz="2400" dirty="0">
                <a:solidFill>
                  <a:schemeClr val="accent1">
                    <a:lumMod val="75000"/>
                  </a:schemeClr>
                </a:solidFill>
              </a:rPr>
              <a:t>some local </a:t>
            </a:r>
            <a:r>
              <a:rPr lang="en-US" sz="2400" dirty="0" smtClean="0">
                <a:solidFill>
                  <a:schemeClr val="accent1">
                    <a:lumMod val="75000"/>
                  </a:schemeClr>
                </a:solidFill>
              </a:rPr>
              <a:t>collaborators, murdered </a:t>
            </a:r>
            <a:r>
              <a:rPr lang="en-US" sz="2400" dirty="0">
                <a:solidFill>
                  <a:schemeClr val="accent1">
                    <a:lumMod val="75000"/>
                  </a:schemeClr>
                </a:solidFill>
              </a:rPr>
              <a:t>most of them. But then came the 500th anniversary of the expulsion in 1992, and the very last of the Sephardic Jews in the embattled, war torn city of Sarajevo said: We remember what intolerance did to us. We know what hate does. It is not our way. We travel another path.</a:t>
            </a:r>
            <a:endParaRPr lang="mk-MK"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330354">
            <a:off x="1189597" y="3203178"/>
            <a:ext cx="6720209" cy="31985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338804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155277">
            <a:off x="968991" y="873458"/>
            <a:ext cx="7779224" cy="51997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8372339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25126">
            <a:off x="422659" y="504479"/>
            <a:ext cx="5432230" cy="29383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70653">
            <a:off x="5707574" y="1112032"/>
            <a:ext cx="4902006" cy="27057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0914">
            <a:off x="1875800" y="3549136"/>
            <a:ext cx="5337384" cy="29126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98769043"/>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6189" y="1995102"/>
            <a:ext cx="5876371" cy="1580611"/>
          </a:xfrm>
        </p:spPr>
        <p:txBody>
          <a:bodyPr/>
          <a:lstStyle/>
          <a:p>
            <a:r>
              <a:rPr lang="en-US" sz="8800" b="1" dirty="0"/>
              <a:t>Made by</a:t>
            </a:r>
            <a:r>
              <a:rPr lang="en-US" sz="8800" b="1" dirty="0" smtClean="0"/>
              <a:t>:</a:t>
            </a:r>
            <a:endParaRPr lang="mk-MK" sz="8800" b="1" dirty="0"/>
          </a:p>
        </p:txBody>
      </p:sp>
      <p:sp>
        <p:nvSpPr>
          <p:cNvPr id="5" name="Subtitle 4"/>
          <p:cNvSpPr>
            <a:spLocks noGrp="1"/>
          </p:cNvSpPr>
          <p:nvPr>
            <p:ph type="subTitle" idx="1"/>
          </p:nvPr>
        </p:nvSpPr>
        <p:spPr>
          <a:xfrm flipH="1">
            <a:off x="-266825" y="3641974"/>
            <a:ext cx="12458824" cy="1831352"/>
          </a:xfrm>
        </p:spPr>
        <p:txBody>
          <a:bodyPr>
            <a:noAutofit/>
          </a:bodyPr>
          <a:lstStyle/>
          <a:p>
            <a:pPr marL="2114550" lvl="4" indent="-285750">
              <a:buFont typeface="Arial" panose="020B0604020202020204" pitchFamily="34" charset="0"/>
              <a:buChar char="•"/>
            </a:pPr>
            <a:r>
              <a:rPr lang="en-US" sz="4800" i="1" dirty="0" smtClean="0">
                <a:solidFill>
                  <a:schemeClr val="accent1"/>
                </a:solidFill>
              </a:rPr>
              <a:t>Remembering Holocaust club</a:t>
            </a:r>
          </a:p>
          <a:p>
            <a:pPr marL="2114550" lvl="4" indent="-285750">
              <a:buFont typeface="Arial" panose="020B0604020202020204" pitchFamily="34" charset="0"/>
              <a:buChar char="•"/>
            </a:pPr>
            <a:r>
              <a:rPr lang="en-US" sz="2800" i="1" dirty="0" err="1" smtClean="0">
                <a:solidFill>
                  <a:schemeClr val="accent1"/>
                </a:solidFill>
              </a:rPr>
              <a:t>Slavejko</a:t>
            </a:r>
            <a:r>
              <a:rPr lang="en-US" sz="2800" i="1" dirty="0" smtClean="0">
                <a:solidFill>
                  <a:schemeClr val="accent1"/>
                </a:solidFill>
              </a:rPr>
              <a:t> </a:t>
            </a:r>
            <a:r>
              <a:rPr lang="en-US" sz="2800" i="1" dirty="0" err="1" smtClean="0">
                <a:solidFill>
                  <a:schemeClr val="accent1"/>
                </a:solidFill>
              </a:rPr>
              <a:t>Arsov</a:t>
            </a:r>
            <a:r>
              <a:rPr lang="en-US" sz="2800" i="1" dirty="0" smtClean="0">
                <a:solidFill>
                  <a:schemeClr val="accent1"/>
                </a:solidFill>
              </a:rPr>
              <a:t> Primary School – </a:t>
            </a:r>
            <a:r>
              <a:rPr lang="en-US" sz="2800" i="1" dirty="0" err="1" smtClean="0">
                <a:solidFill>
                  <a:schemeClr val="accent1"/>
                </a:solidFill>
              </a:rPr>
              <a:t>Shtip</a:t>
            </a:r>
            <a:endParaRPr lang="en-US" sz="2800" i="1" dirty="0" smtClean="0">
              <a:solidFill>
                <a:schemeClr val="accent1"/>
              </a:solidFill>
            </a:endParaRPr>
          </a:p>
          <a:p>
            <a:pPr marL="2114550" lvl="4" indent="-285750">
              <a:buFont typeface="Arial" panose="020B0604020202020204" pitchFamily="34" charset="0"/>
              <a:buChar char="•"/>
            </a:pPr>
            <a:r>
              <a:rPr lang="en-US" sz="2800" i="1" dirty="0" smtClean="0">
                <a:solidFill>
                  <a:schemeClr val="accent1"/>
                </a:solidFill>
              </a:rPr>
              <a:t>Mentor: </a:t>
            </a:r>
            <a:r>
              <a:rPr lang="en-US" sz="2800" i="1" dirty="0" err="1" smtClean="0">
                <a:solidFill>
                  <a:schemeClr val="accent1"/>
                </a:solidFill>
              </a:rPr>
              <a:t>Kiro</a:t>
            </a:r>
            <a:r>
              <a:rPr lang="en-US" sz="2800" i="1" dirty="0" smtClean="0">
                <a:solidFill>
                  <a:schemeClr val="accent1"/>
                </a:solidFill>
              </a:rPr>
              <a:t> </a:t>
            </a:r>
            <a:r>
              <a:rPr lang="en-US" sz="2800" i="1" dirty="0" err="1" smtClean="0">
                <a:solidFill>
                  <a:schemeClr val="accent1"/>
                </a:solidFill>
              </a:rPr>
              <a:t>Jordanov</a:t>
            </a:r>
            <a:endParaRPr lang="en-US" sz="2800" i="1" dirty="0">
              <a:solidFill>
                <a:schemeClr val="accent1"/>
              </a:solidFill>
            </a:endParaRPr>
          </a:p>
        </p:txBody>
      </p:sp>
      <p:sp>
        <p:nvSpPr>
          <p:cNvPr id="6" name="TextBox 5"/>
          <p:cNvSpPr txBox="1"/>
          <p:nvPr/>
        </p:nvSpPr>
        <p:spPr>
          <a:xfrm>
            <a:off x="2876770" y="5407065"/>
            <a:ext cx="1965278" cy="1015663"/>
          </a:xfrm>
          <a:prstGeom prst="rect">
            <a:avLst/>
          </a:prstGeom>
          <a:noFill/>
        </p:spPr>
        <p:txBody>
          <a:bodyPr wrap="square" rtlCol="0">
            <a:spAutoFit/>
          </a:bodyPr>
          <a:lstStyle/>
          <a:p>
            <a:r>
              <a:rPr lang="en-US" sz="6000" smtClean="0">
                <a:solidFill>
                  <a:schemeClr val="accent1"/>
                </a:solidFill>
              </a:rPr>
              <a:t> </a:t>
            </a:r>
            <a:endParaRPr lang="mk-MK" sz="6000" dirty="0">
              <a:solidFill>
                <a:schemeClr val="accent1"/>
              </a:solidFill>
            </a:endParaRPr>
          </a:p>
        </p:txBody>
      </p:sp>
    </p:spTree>
    <p:extLst>
      <p:ext uri="{BB962C8B-B14F-4D97-AF65-F5344CB8AC3E}">
        <p14:creationId xmlns:p14="http://schemas.microsoft.com/office/powerpoint/2010/main" val="1221405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5"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randombar(vertical)">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83</TotalTime>
  <Words>184</Words>
  <Application>Microsoft Office PowerPoint</Application>
  <PresentationFormat>Custom</PresentationFormat>
  <Paragraphs>10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Facet</vt:lpstr>
      <vt:lpstr>El Otro Camino</vt:lpstr>
      <vt:lpstr>PowerPoint Presentation</vt:lpstr>
      <vt:lpstr>The same week that Columbus sailed west in 1492, the last Jews of Spain were being expelled. Even though they had lived there for a thousand years, religious intolerance threw them out. Where did they go? Who took them in?    </vt:lpstr>
      <vt:lpstr>Until 1941 and 1942, when the Germans invaded the region and, with some local collaborators, murdered most of them. But then came the 500th anniversary of the expulsion in 1992, and the very last of the Sephardic Jews in the embattled, war torn city of Sarajevo said: We remember what intolerance did to us. We know what hate does. It is not our way. We travel another path.</vt:lpstr>
      <vt:lpstr>PowerPoint Presentation</vt:lpstr>
      <vt:lpstr>PowerPoint Presentation</vt:lpstr>
      <vt:lpstr>Made by: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Otro Camino</dc:title>
  <dc:creator>Akaunt Stojanovi</dc:creator>
  <cp:lastModifiedBy>Kire</cp:lastModifiedBy>
  <cp:revision>12</cp:revision>
  <dcterms:created xsi:type="dcterms:W3CDTF">2015-03-27T08:51:49Z</dcterms:created>
  <dcterms:modified xsi:type="dcterms:W3CDTF">2015-04-21T20:33:10Z</dcterms:modified>
</cp:coreProperties>
</file>