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6"/>
  </p:notesMasterIdLst>
  <p:handoutMasterIdLst>
    <p:handoutMasterId r:id="rId17"/>
  </p:handoutMasterIdLst>
  <p:sldIdLst>
    <p:sldId id="256" r:id="rId3"/>
    <p:sldId id="268" r:id="rId4"/>
    <p:sldId id="257" r:id="rId5"/>
    <p:sldId id="258" r:id="rId6"/>
    <p:sldId id="259" r:id="rId7"/>
    <p:sldId id="260" r:id="rId8"/>
    <p:sldId id="261" r:id="rId9"/>
    <p:sldId id="262" r:id="rId10"/>
    <p:sldId id="263" r:id="rId11"/>
    <p:sldId id="264" r:id="rId12"/>
    <p:sldId id="265" r:id="rId13"/>
    <p:sldId id="266" r:id="rId14"/>
    <p:sldId id="267" r:id="rId15"/>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28" y="-78"/>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372840" cy="50256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Mangal" pitchFamily="2"/>
            </a:endParaRPr>
          </a:p>
        </p:txBody>
      </p:sp>
      <p:sp>
        <p:nvSpPr>
          <p:cNvPr id="3" name="Date Placeholder 2"/>
          <p:cNvSpPr txBox="1">
            <a:spLocks noGrp="1"/>
          </p:cNvSpPr>
          <p:nvPr>
            <p:ph type="dt" sz="quarter" idx="1"/>
          </p:nvPr>
        </p:nvSpPr>
        <p:spPr>
          <a:xfrm>
            <a:off x="4399200" y="0"/>
            <a:ext cx="3372840" cy="50256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Mangal" pitchFamily="2"/>
            </a:endParaRPr>
          </a:p>
        </p:txBody>
      </p:sp>
      <p:sp>
        <p:nvSpPr>
          <p:cNvPr id="4" name="Footer Placeholder 3"/>
          <p:cNvSpPr txBox="1">
            <a:spLocks noGrp="1"/>
          </p:cNvSpPr>
          <p:nvPr>
            <p:ph type="ftr" sz="quarter" idx="2"/>
          </p:nvPr>
        </p:nvSpPr>
        <p:spPr>
          <a:xfrm>
            <a:off x="0" y="9555480"/>
            <a:ext cx="3372840" cy="50256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Mangal" pitchFamily="2"/>
            </a:endParaRPr>
          </a:p>
        </p:txBody>
      </p:sp>
      <p:sp>
        <p:nvSpPr>
          <p:cNvPr id="5" name="Slide Number Placeholder 4"/>
          <p:cNvSpPr txBox="1">
            <a:spLocks noGrp="1"/>
          </p:cNvSpPr>
          <p:nvPr>
            <p:ph type="sldNum" sz="quarter" idx="3"/>
          </p:nvPr>
        </p:nvSpPr>
        <p:spPr>
          <a:xfrm>
            <a:off x="4399200" y="9555480"/>
            <a:ext cx="3372840" cy="50256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3582D834-DA2A-4AAB-A4B1-F28FFCF2F1CD}" type="slidenum">
              <a:t>‹#›</a:t>
            </a:fld>
            <a:endParaRPr lang="en-US"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1041429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371599" y="764280"/>
            <a:ext cx="5028480" cy="3771360"/>
          </a:xfrm>
          <a:prstGeom prst="rect">
            <a:avLst/>
          </a:prstGeom>
          <a:noFill/>
          <a:ln>
            <a:noFill/>
            <a:prstDash val="solid"/>
          </a:ln>
        </p:spPr>
      </p:sp>
      <p:sp>
        <p:nvSpPr>
          <p:cNvPr id="3" name="Notes Placeholder 2"/>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US"/>
          </a:p>
        </p:txBody>
      </p:sp>
      <p:sp>
        <p:nvSpPr>
          <p:cNvPr id="4" name="Header Placeholder 3"/>
          <p:cNvSpPr txBox="1">
            <a:spLocks noGrp="1"/>
          </p:cNvSpPr>
          <p:nvPr>
            <p:ph type="hdr" sz="quarter"/>
          </p:nvPr>
        </p:nvSpPr>
        <p:spPr>
          <a:xfrm>
            <a:off x="0" y="0"/>
            <a:ext cx="3372840" cy="502560"/>
          </a:xfrm>
          <a:prstGeom prst="rect">
            <a:avLst/>
          </a:prstGeom>
          <a:noFill/>
          <a:ln>
            <a:noFill/>
          </a:ln>
        </p:spPr>
        <p:txBody>
          <a:bodyPr lIns="0" tIns="0" rIns="0" bIns="0" anchorCtr="0"/>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5" name="Date Placeholder 4"/>
          <p:cNvSpPr txBox="1">
            <a:spLocks noGrp="1"/>
          </p:cNvSpPr>
          <p:nvPr>
            <p:ph type="dt" idx="1"/>
          </p:nvPr>
        </p:nvSpPr>
        <p:spPr>
          <a:xfrm>
            <a:off x="4399200" y="0"/>
            <a:ext cx="3372840" cy="502560"/>
          </a:xfrm>
          <a:prstGeom prst="rect">
            <a:avLst/>
          </a:prstGeom>
          <a:noFill/>
          <a:ln>
            <a:noFill/>
          </a:ln>
        </p:spPr>
        <p:txBody>
          <a:bodyPr lIns="0" tIns="0" rIns="0" bIns="0" anchorCtr="0"/>
          <a:lstStyle>
            <a:lvl1pPr lvl="0" algn="r"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6" name="Footer Placeholder 5"/>
          <p:cNvSpPr txBox="1">
            <a:spLocks noGrp="1"/>
          </p:cNvSpPr>
          <p:nvPr>
            <p:ph type="ftr" sz="quarter" idx="4"/>
          </p:nvPr>
        </p:nvSpPr>
        <p:spPr>
          <a:xfrm>
            <a:off x="0" y="9555480"/>
            <a:ext cx="3372840" cy="502560"/>
          </a:xfrm>
          <a:prstGeom prst="rect">
            <a:avLst/>
          </a:prstGeom>
          <a:noFill/>
          <a:ln>
            <a:noFill/>
          </a:ln>
        </p:spPr>
        <p:txBody>
          <a:bodyPr lIns="0" tIns="0" rIns="0" bIns="0" anchor="b" anchorCtr="0"/>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7" name="Slide Number Placeholder 6"/>
          <p:cNvSpPr txBox="1">
            <a:spLocks noGrp="1"/>
          </p:cNvSpPr>
          <p:nvPr>
            <p:ph type="sldNum" sz="quarter" idx="5"/>
          </p:nvPr>
        </p:nvSpPr>
        <p:spPr>
          <a:xfrm>
            <a:off x="4399200" y="9555480"/>
            <a:ext cx="3372840" cy="502560"/>
          </a:xfrm>
          <a:prstGeom prst="rect">
            <a:avLst/>
          </a:prstGeom>
          <a:noFill/>
          <a:ln>
            <a:noFill/>
          </a:ln>
        </p:spPr>
        <p:txBody>
          <a:bodyPr lIns="0" tIns="0" rIns="0" bIns="0" anchor="b" anchorCtr="0"/>
          <a:lstStyle>
            <a:lvl1pPr lvl="0" algn="r" rtl="0" hangingPunct="0">
              <a:buNone/>
              <a:tabLst/>
              <a:defRPr lang="en-US" sz="1400" kern="1200">
                <a:latin typeface="Times New Roman" pitchFamily="18"/>
                <a:ea typeface="Lucida Sans Unicode" pitchFamily="2"/>
                <a:cs typeface="Tahoma" pitchFamily="2"/>
              </a:defRPr>
            </a:lvl1pPr>
          </a:lstStyle>
          <a:p>
            <a:pPr lvl="0"/>
            <a:fld id="{B2DAABEF-97D7-42CF-914A-6C876C967F48}" type="slidenum">
              <a:t>‹#›</a:t>
            </a:fld>
            <a:endParaRPr lang="en-US"/>
          </a:p>
        </p:txBody>
      </p:sp>
    </p:spTree>
    <p:extLst>
      <p:ext uri="{BB962C8B-B14F-4D97-AF65-F5344CB8AC3E}">
        <p14:creationId xmlns:p14="http://schemas.microsoft.com/office/powerpoint/2010/main" val="2718600935"/>
      </p:ext>
    </p:extLst>
  </p:cSld>
  <p:clrMap bg1="lt1" tx1="dk1" bg2="lt2" tx2="dk2" accent1="accent1" accent2="accent2" accent3="accent3" accent4="accent4" accent5="accent5" accent6="accent6" hlink="hlink" folHlink="folHlink"/>
  <p:notesStyle>
    <a:lvl1pPr marL="216000" marR="0" indent="-216000" rtl="0" hangingPunct="0">
      <a:tabLst/>
      <a:defRPr lang="en-US"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spAutoFit/>
          </a:bodyPr>
          <a:lstStyle/>
          <a:p>
            <a:endParaRPr lang="en-US" sz="2640">
              <a:ea typeface="宋体" pitchFamily="2"/>
              <a:cs typeface="Tahoma"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spAutoFit/>
          </a:bodyPr>
          <a:lstStyle/>
          <a:p>
            <a:endParaRPr lang="en-US" sz="2640">
              <a:ea typeface="宋体" pitchFamily="2"/>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sz="2640">
              <a:ea typeface="宋体" pitchFamily="2"/>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2918875"/>
            <a:ext cx="3937744" cy="46408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8" name="Freeform 7"/>
          <p:cNvSpPr/>
          <p:nvPr/>
        </p:nvSpPr>
        <p:spPr>
          <a:xfrm>
            <a:off x="-2624" y="-1019"/>
            <a:ext cx="10083249" cy="756069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2" name="Title 1"/>
          <p:cNvSpPr>
            <a:spLocks noGrp="1"/>
          </p:cNvSpPr>
          <p:nvPr>
            <p:ph type="ctrTitle"/>
          </p:nvPr>
        </p:nvSpPr>
        <p:spPr>
          <a:xfrm rot="19140000">
            <a:off x="900810" y="1907449"/>
            <a:ext cx="6227215" cy="1327524"/>
          </a:xfrm>
        </p:spPr>
        <p:txBody>
          <a:bodyPr bIns="10079" anchor="b"/>
          <a:lstStyle>
            <a:lvl1pPr>
              <a:defRPr sz="35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336452" y="2723738"/>
            <a:ext cx="7178070" cy="362947"/>
          </a:xfrm>
        </p:spPr>
        <p:txBody>
          <a:bodyPr tIns="10079">
            <a:normAutofit/>
          </a:bodyPr>
          <a:lstStyle>
            <a:lvl1pPr marL="0" indent="0" algn="l">
              <a:buNone/>
              <a:defRPr kumimoji="0" lang="en-US" sz="1500" b="0" i="0" u="none" strike="noStrike" kern="1200" cap="all" spc="441" normalizeH="0" baseline="0" noProof="0" dirty="0" smtClean="0">
                <a:ln>
                  <a:noFill/>
                </a:ln>
                <a:solidFill>
                  <a:schemeClr val="tx1"/>
                </a:solidFill>
                <a:effectLst/>
                <a:uLnTx/>
                <a:uFillTx/>
                <a:latin typeface="+mn-lt"/>
                <a:ea typeface="+mj-ea"/>
                <a:cs typeface="Tunga" pitchFamily="2"/>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pPr marL="0" marR="0" lvl="0" indent="0" algn="l" defTabSz="1007943"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B21F2B66-3CB9-4497-ACFF-A0306206101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DF01E925-B606-4876-BE94-48458A1B51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453" y="302739"/>
            <a:ext cx="2268141" cy="515702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4031" y="302739"/>
            <a:ext cx="6636411" cy="51570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57612C23-2123-4DBC-A090-36D8CC4E1BB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a:solidFill>
                <a:prstClr val="black"/>
              </a:solidFill>
            </a:endParaRPr>
          </a:p>
        </p:txBody>
      </p:sp>
      <p:sp>
        <p:nvSpPr>
          <p:cNvPr id="5" name="Footer Placeholder 4"/>
          <p:cNvSpPr>
            <a:spLocks noGrp="1"/>
          </p:cNvSpPr>
          <p:nvPr>
            <p:ph type="ftr" sz="quarter" idx="11"/>
          </p:nvPr>
        </p:nvSpPr>
        <p:spPr/>
        <p:txBody>
          <a:bodyPr/>
          <a:lstStyle/>
          <a:p>
            <a:endParaRPr>
              <a:solidFill>
                <a:prstClr val="black"/>
              </a:solidFill>
            </a:endParaRPr>
          </a:p>
        </p:txBody>
      </p:sp>
      <p:sp>
        <p:nvSpPr>
          <p:cNvPr id="6" name="Slide Number Placeholder 5"/>
          <p:cNvSpPr>
            <a:spLocks noGrp="1"/>
          </p:cNvSpPr>
          <p:nvPr>
            <p:ph type="sldNum" sz="quarter" idx="12"/>
          </p:nvPr>
        </p:nvSpPr>
        <p:spPr/>
        <p:txBody>
          <a:bodyPr/>
          <a:lstStyle/>
          <a:p>
            <a:fld id="{B21F2B66-3CB9-4497-ACFF-A03062061014}"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4003418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solidFill>
                <a:prstClr val="black"/>
              </a:solidFill>
            </a:endParaRPr>
          </a:p>
        </p:txBody>
      </p:sp>
      <p:sp>
        <p:nvSpPr>
          <p:cNvPr id="5" name="Footer Placeholder 4"/>
          <p:cNvSpPr>
            <a:spLocks noGrp="1"/>
          </p:cNvSpPr>
          <p:nvPr>
            <p:ph type="ftr" sz="quarter" idx="11"/>
          </p:nvPr>
        </p:nvSpPr>
        <p:spPr/>
        <p:txBody>
          <a:bodyPr/>
          <a:lstStyle/>
          <a:p>
            <a:endParaRPr>
              <a:solidFill>
                <a:prstClr val="black"/>
              </a:solidFill>
            </a:endParaRPr>
          </a:p>
        </p:txBody>
      </p:sp>
      <p:sp>
        <p:nvSpPr>
          <p:cNvPr id="6" name="Slide Number Placeholder 5"/>
          <p:cNvSpPr>
            <a:spLocks noGrp="1"/>
          </p:cNvSpPr>
          <p:nvPr>
            <p:ph type="sldNum" sz="quarter" idx="12"/>
          </p:nvPr>
        </p:nvSpPr>
        <p:spPr/>
        <p:txBody>
          <a:bodyPr/>
          <a:lstStyle/>
          <a:p>
            <a:fld id="{A303AA5A-F212-4A4D-9B6E-E7CA568E6F68}"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2022158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a:solidFill>
                <a:prstClr val="black"/>
              </a:solidFill>
            </a:endParaRPr>
          </a:p>
        </p:txBody>
      </p:sp>
      <p:sp>
        <p:nvSpPr>
          <p:cNvPr id="5" name="Footer Placeholder 4"/>
          <p:cNvSpPr>
            <a:spLocks noGrp="1"/>
          </p:cNvSpPr>
          <p:nvPr>
            <p:ph type="ftr" sz="quarter" idx="11"/>
          </p:nvPr>
        </p:nvSpPr>
        <p:spPr/>
        <p:txBody>
          <a:bodyPr/>
          <a:lstStyle/>
          <a:p>
            <a:endParaRPr>
              <a:solidFill>
                <a:prstClr val="black"/>
              </a:solidFill>
            </a:endParaRPr>
          </a:p>
        </p:txBody>
      </p:sp>
      <p:sp>
        <p:nvSpPr>
          <p:cNvPr id="6" name="Slide Number Placeholder 5"/>
          <p:cNvSpPr>
            <a:spLocks noGrp="1"/>
          </p:cNvSpPr>
          <p:nvPr>
            <p:ph type="sldNum" sz="quarter" idx="12"/>
          </p:nvPr>
        </p:nvSpPr>
        <p:spPr/>
        <p:txBody>
          <a:bodyPr/>
          <a:lstStyle/>
          <a:p>
            <a:fld id="{EA078F2E-D4A5-45FF-AB6A-21321239D67B}"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783530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a:solidFill>
                <a:prstClr val="black"/>
              </a:solidFill>
            </a:endParaRPr>
          </a:p>
        </p:txBody>
      </p:sp>
      <p:sp>
        <p:nvSpPr>
          <p:cNvPr id="6" name="Footer Placeholder 5"/>
          <p:cNvSpPr>
            <a:spLocks noGrp="1"/>
          </p:cNvSpPr>
          <p:nvPr>
            <p:ph type="ftr" sz="quarter" idx="11"/>
          </p:nvPr>
        </p:nvSpPr>
        <p:spPr/>
        <p:txBody>
          <a:bodyPr/>
          <a:lstStyle/>
          <a:p>
            <a:endParaRPr>
              <a:solidFill>
                <a:prstClr val="black"/>
              </a:solidFill>
            </a:endParaRPr>
          </a:p>
        </p:txBody>
      </p:sp>
      <p:sp>
        <p:nvSpPr>
          <p:cNvPr id="7" name="Slide Number Placeholder 6"/>
          <p:cNvSpPr>
            <a:spLocks noGrp="1"/>
          </p:cNvSpPr>
          <p:nvPr>
            <p:ph type="sldNum" sz="quarter" idx="12"/>
          </p:nvPr>
        </p:nvSpPr>
        <p:spPr/>
        <p:txBody>
          <a:bodyPr/>
          <a:lstStyle/>
          <a:p>
            <a:fld id="{62C29154-3DDF-4831-AACB-1818594E6EC4}"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708514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a:solidFill>
                <a:prstClr val="black"/>
              </a:solidFill>
            </a:endParaRPr>
          </a:p>
        </p:txBody>
      </p:sp>
      <p:sp>
        <p:nvSpPr>
          <p:cNvPr id="8" name="Footer Placeholder 7"/>
          <p:cNvSpPr>
            <a:spLocks noGrp="1"/>
          </p:cNvSpPr>
          <p:nvPr>
            <p:ph type="ftr" sz="quarter" idx="11"/>
          </p:nvPr>
        </p:nvSpPr>
        <p:spPr/>
        <p:txBody>
          <a:bodyPr/>
          <a:lstStyle/>
          <a:p>
            <a:endParaRPr>
              <a:solidFill>
                <a:prstClr val="black"/>
              </a:solidFill>
            </a:endParaRPr>
          </a:p>
        </p:txBody>
      </p:sp>
      <p:sp>
        <p:nvSpPr>
          <p:cNvPr id="9" name="Slide Number Placeholder 8"/>
          <p:cNvSpPr>
            <a:spLocks noGrp="1"/>
          </p:cNvSpPr>
          <p:nvPr>
            <p:ph type="sldNum" sz="quarter" idx="12"/>
          </p:nvPr>
        </p:nvSpPr>
        <p:spPr/>
        <p:txBody>
          <a:bodyPr/>
          <a:lstStyle/>
          <a:p>
            <a:fld id="{BB8500E6-7757-4E68-892E-D8D75428E290}"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4031176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a:solidFill>
                <a:prstClr val="black"/>
              </a:solidFill>
            </a:endParaRPr>
          </a:p>
        </p:txBody>
      </p:sp>
      <p:sp>
        <p:nvSpPr>
          <p:cNvPr id="4" name="Footer Placeholder 3"/>
          <p:cNvSpPr>
            <a:spLocks noGrp="1"/>
          </p:cNvSpPr>
          <p:nvPr>
            <p:ph type="ftr" sz="quarter" idx="11"/>
          </p:nvPr>
        </p:nvSpPr>
        <p:spPr/>
        <p:txBody>
          <a:bodyPr/>
          <a:lstStyle/>
          <a:p>
            <a:endParaRPr>
              <a:solidFill>
                <a:prstClr val="black"/>
              </a:solidFill>
            </a:endParaRPr>
          </a:p>
        </p:txBody>
      </p:sp>
      <p:sp>
        <p:nvSpPr>
          <p:cNvPr id="5" name="Slide Number Placeholder 4"/>
          <p:cNvSpPr>
            <a:spLocks noGrp="1"/>
          </p:cNvSpPr>
          <p:nvPr>
            <p:ph type="sldNum" sz="quarter" idx="12"/>
          </p:nvPr>
        </p:nvSpPr>
        <p:spPr/>
        <p:txBody>
          <a:bodyPr/>
          <a:lstStyle/>
          <a:p>
            <a:fld id="{E0BBDC12-510E-4312-8801-5230F1D9414E}"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3530826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a:solidFill>
                <a:prstClr val="black"/>
              </a:solidFill>
            </a:endParaRPr>
          </a:p>
        </p:txBody>
      </p:sp>
      <p:sp>
        <p:nvSpPr>
          <p:cNvPr id="3" name="Footer Placeholder 2"/>
          <p:cNvSpPr>
            <a:spLocks noGrp="1"/>
          </p:cNvSpPr>
          <p:nvPr>
            <p:ph type="ftr" sz="quarter" idx="11"/>
          </p:nvPr>
        </p:nvSpPr>
        <p:spPr/>
        <p:txBody>
          <a:bodyPr/>
          <a:lstStyle/>
          <a:p>
            <a:endParaRPr>
              <a:solidFill>
                <a:prstClr val="black"/>
              </a:solidFill>
            </a:endParaRPr>
          </a:p>
        </p:txBody>
      </p:sp>
      <p:sp>
        <p:nvSpPr>
          <p:cNvPr id="4" name="Slide Number Placeholder 3"/>
          <p:cNvSpPr>
            <a:spLocks noGrp="1"/>
          </p:cNvSpPr>
          <p:nvPr>
            <p:ph type="sldNum" sz="quarter" idx="12"/>
          </p:nvPr>
        </p:nvSpPr>
        <p:spPr/>
        <p:txBody>
          <a:bodyPr/>
          <a:lstStyle/>
          <a:p>
            <a:fld id="{A96D2407-3895-4587-9971-558AC53B6EA0}"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1245112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a:solidFill>
                <a:prstClr val="black"/>
              </a:solidFill>
            </a:endParaRPr>
          </a:p>
        </p:txBody>
      </p:sp>
      <p:sp>
        <p:nvSpPr>
          <p:cNvPr id="6" name="Footer Placeholder 5"/>
          <p:cNvSpPr>
            <a:spLocks noGrp="1"/>
          </p:cNvSpPr>
          <p:nvPr>
            <p:ph type="ftr" sz="quarter" idx="11"/>
          </p:nvPr>
        </p:nvSpPr>
        <p:spPr/>
        <p:txBody>
          <a:bodyPr/>
          <a:lstStyle/>
          <a:p>
            <a:endParaRPr>
              <a:solidFill>
                <a:prstClr val="black"/>
              </a:solidFill>
            </a:endParaRPr>
          </a:p>
        </p:txBody>
      </p:sp>
      <p:sp>
        <p:nvSpPr>
          <p:cNvPr id="7" name="Slide Number Placeholder 6"/>
          <p:cNvSpPr>
            <a:spLocks noGrp="1"/>
          </p:cNvSpPr>
          <p:nvPr>
            <p:ph type="sldNum" sz="quarter" idx="12"/>
          </p:nvPr>
        </p:nvSpPr>
        <p:spPr/>
        <p:txBody>
          <a:bodyPr/>
          <a:lstStyle/>
          <a:p>
            <a:fld id="{641039BE-CF11-4092-8D72-CCFFCA6EF260}"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15649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A303AA5A-F212-4A4D-9B6E-E7CA568E6F68}"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a:solidFill>
                <a:prstClr val="black"/>
              </a:solidFill>
            </a:endParaRPr>
          </a:p>
        </p:txBody>
      </p:sp>
      <p:sp>
        <p:nvSpPr>
          <p:cNvPr id="6" name="Footer Placeholder 5"/>
          <p:cNvSpPr>
            <a:spLocks noGrp="1"/>
          </p:cNvSpPr>
          <p:nvPr>
            <p:ph type="ftr" sz="quarter" idx="11"/>
          </p:nvPr>
        </p:nvSpPr>
        <p:spPr/>
        <p:txBody>
          <a:bodyPr/>
          <a:lstStyle/>
          <a:p>
            <a:endParaRPr>
              <a:solidFill>
                <a:prstClr val="black"/>
              </a:solidFill>
            </a:endParaRPr>
          </a:p>
        </p:txBody>
      </p:sp>
      <p:sp>
        <p:nvSpPr>
          <p:cNvPr id="7" name="Slide Number Placeholder 6"/>
          <p:cNvSpPr>
            <a:spLocks noGrp="1"/>
          </p:cNvSpPr>
          <p:nvPr>
            <p:ph type="sldNum" sz="quarter" idx="12"/>
          </p:nvPr>
        </p:nvSpPr>
        <p:spPr/>
        <p:txBody>
          <a:bodyPr/>
          <a:lstStyle/>
          <a:p>
            <a:fld id="{1EA60D8E-4F0E-428F-99AC-6FBD8B2C734F}"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1220337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solidFill>
                <a:prstClr val="black"/>
              </a:solidFill>
            </a:endParaRPr>
          </a:p>
        </p:txBody>
      </p:sp>
      <p:sp>
        <p:nvSpPr>
          <p:cNvPr id="5" name="Footer Placeholder 4"/>
          <p:cNvSpPr>
            <a:spLocks noGrp="1"/>
          </p:cNvSpPr>
          <p:nvPr>
            <p:ph type="ftr" sz="quarter" idx="11"/>
          </p:nvPr>
        </p:nvSpPr>
        <p:spPr/>
        <p:txBody>
          <a:bodyPr/>
          <a:lstStyle/>
          <a:p>
            <a:endParaRPr>
              <a:solidFill>
                <a:prstClr val="black"/>
              </a:solidFill>
            </a:endParaRPr>
          </a:p>
        </p:txBody>
      </p:sp>
      <p:sp>
        <p:nvSpPr>
          <p:cNvPr id="6" name="Slide Number Placeholder 5"/>
          <p:cNvSpPr>
            <a:spLocks noGrp="1"/>
          </p:cNvSpPr>
          <p:nvPr>
            <p:ph type="sldNum" sz="quarter" idx="12"/>
          </p:nvPr>
        </p:nvSpPr>
        <p:spPr/>
        <p:txBody>
          <a:bodyPr/>
          <a:lstStyle/>
          <a:p>
            <a:fld id="{DF01E925-B606-4876-BE94-48458A1B5133}"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3909296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850" y="301625"/>
            <a:ext cx="2266950" cy="6456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53212" cy="6456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a:solidFill>
                <a:prstClr val="black"/>
              </a:solidFill>
            </a:endParaRPr>
          </a:p>
        </p:txBody>
      </p:sp>
      <p:sp>
        <p:nvSpPr>
          <p:cNvPr id="5" name="Footer Placeholder 4"/>
          <p:cNvSpPr>
            <a:spLocks noGrp="1"/>
          </p:cNvSpPr>
          <p:nvPr>
            <p:ph type="ftr" sz="quarter" idx="11"/>
          </p:nvPr>
        </p:nvSpPr>
        <p:spPr/>
        <p:txBody>
          <a:bodyPr/>
          <a:lstStyle/>
          <a:p>
            <a:endParaRPr>
              <a:solidFill>
                <a:prstClr val="black"/>
              </a:solidFill>
            </a:endParaRPr>
          </a:p>
        </p:txBody>
      </p:sp>
      <p:sp>
        <p:nvSpPr>
          <p:cNvPr id="6" name="Slide Number Placeholder 5"/>
          <p:cNvSpPr>
            <a:spLocks noGrp="1"/>
          </p:cNvSpPr>
          <p:nvPr>
            <p:ph type="sldNum" sz="quarter" idx="12"/>
          </p:nvPr>
        </p:nvSpPr>
        <p:spPr/>
        <p:txBody>
          <a:bodyPr/>
          <a:lstStyle/>
          <a:p>
            <a:fld id="{57612C23-2123-4DBC-A090-36D8CC4E1BBF}"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2394216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624" y="-1019"/>
            <a:ext cx="10083249" cy="756069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7" name="Right Triangle 6"/>
          <p:cNvSpPr/>
          <p:nvPr/>
        </p:nvSpPr>
        <p:spPr>
          <a:xfrm>
            <a:off x="1" y="2918875"/>
            <a:ext cx="3937744" cy="464080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2" name="Title 1"/>
          <p:cNvSpPr>
            <a:spLocks noGrp="1"/>
          </p:cNvSpPr>
          <p:nvPr>
            <p:ph type="title"/>
          </p:nvPr>
        </p:nvSpPr>
        <p:spPr>
          <a:xfrm rot="19140000">
            <a:off x="903331" y="1903408"/>
            <a:ext cx="6229826" cy="1331055"/>
          </a:xfrm>
        </p:spPr>
        <p:txBody>
          <a:bodyPr bIns="10079" anchor="b"/>
          <a:lstStyle>
            <a:lvl1pPr algn="l">
              <a:defRPr kumimoji="0" lang="en-US" sz="35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1007943"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340723" y="2720848"/>
            <a:ext cx="7177405" cy="362864"/>
          </a:xfrm>
        </p:spPr>
        <p:txBody>
          <a:bodyPr anchor="t">
            <a:normAutofit/>
          </a:bodyPr>
          <a:lstStyle>
            <a:lvl1pPr marL="0" indent="0">
              <a:buNone/>
              <a:defRPr kumimoji="0" lang="en-US" sz="1500" b="0" i="0" u="none" strike="noStrike" kern="1200" cap="all" spc="441" normalizeH="0" baseline="0" noProof="0" dirty="0" smtClean="0">
                <a:ln>
                  <a:noFill/>
                </a:ln>
                <a:solidFill>
                  <a:schemeClr val="tx1"/>
                </a:solidFill>
                <a:effectLst/>
                <a:uLnTx/>
                <a:uFillTx/>
                <a:latin typeface="+mn-lt"/>
                <a:ea typeface="+mj-ea"/>
                <a:cs typeface="Tunga" pitchFamily="2"/>
              </a:defRPr>
            </a:lvl1pPr>
            <a:lvl2pPr marL="503972" indent="0">
              <a:buNone/>
              <a:defRPr sz="2000">
                <a:solidFill>
                  <a:schemeClr val="tx1">
                    <a:tint val="75000"/>
                  </a:schemeClr>
                </a:solidFill>
              </a:defRPr>
            </a:lvl2pPr>
            <a:lvl3pPr marL="1007943" indent="0">
              <a:buNone/>
              <a:defRPr sz="1800">
                <a:solidFill>
                  <a:schemeClr val="tx1">
                    <a:tint val="75000"/>
                  </a:schemeClr>
                </a:solidFill>
              </a:defRPr>
            </a:lvl3pPr>
            <a:lvl4pPr marL="1511915" indent="0">
              <a:buNone/>
              <a:defRPr sz="1500">
                <a:solidFill>
                  <a:schemeClr val="tx1">
                    <a:tint val="75000"/>
                  </a:schemeClr>
                </a:solidFill>
              </a:defRPr>
            </a:lvl4pPr>
            <a:lvl5pPr marL="2015886" indent="0">
              <a:buNone/>
              <a:defRPr sz="1500">
                <a:solidFill>
                  <a:schemeClr val="tx1">
                    <a:tint val="75000"/>
                  </a:schemeClr>
                </a:solidFill>
              </a:defRPr>
            </a:lvl5pPr>
            <a:lvl6pPr marL="2519858" indent="0">
              <a:buNone/>
              <a:defRPr sz="1500">
                <a:solidFill>
                  <a:schemeClr val="tx1">
                    <a:tint val="75000"/>
                  </a:schemeClr>
                </a:solidFill>
              </a:defRPr>
            </a:lvl6pPr>
            <a:lvl7pPr marL="3023829" indent="0">
              <a:buNone/>
              <a:defRPr sz="1500">
                <a:solidFill>
                  <a:schemeClr val="tx1">
                    <a:tint val="75000"/>
                  </a:schemeClr>
                </a:solidFill>
              </a:defRPr>
            </a:lvl7pPr>
            <a:lvl8pPr marL="3527801" indent="0">
              <a:buNone/>
              <a:defRPr sz="1500">
                <a:solidFill>
                  <a:schemeClr val="tx1">
                    <a:tint val="75000"/>
                  </a:schemeClr>
                </a:solidFill>
              </a:defRPr>
            </a:lvl8pPr>
            <a:lvl9pPr marL="4031772" indent="0">
              <a:buNone/>
              <a:defRPr sz="1500">
                <a:solidFill>
                  <a:schemeClr val="tx1">
                    <a:tint val="75000"/>
                  </a:schemeClr>
                </a:solidFill>
              </a:defRPr>
            </a:lvl9pPr>
          </a:lstStyle>
          <a:p>
            <a:pPr marL="0" marR="0" lvl="0" indent="0" algn="l" defTabSz="1007943"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EA078F2E-D4A5-45FF-AB6A-21321239D67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07256" y="1209548"/>
            <a:ext cx="3528219" cy="4092304"/>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441" y="1209548"/>
            <a:ext cx="3528219" cy="4092304"/>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62C29154-3DDF-4831-AACB-1818594E6EC4}"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07256" y="1209548"/>
            <a:ext cx="3528219" cy="604774"/>
          </a:xfrm>
        </p:spPr>
        <p:txBody>
          <a:bodyPr anchor="b">
            <a:normAutofit/>
          </a:bodyPr>
          <a:lstStyle>
            <a:lvl1pPr marL="0" indent="0">
              <a:buNone/>
              <a:defRPr lang="en-US" sz="1500" b="0" kern="1200" cap="all" spc="441" baseline="0" dirty="0" smtClean="0">
                <a:solidFill>
                  <a:schemeClr val="tx1"/>
                </a:solidFill>
                <a:latin typeface="+mn-lt"/>
                <a:ea typeface="+mj-ea"/>
                <a:cs typeface="Tunga" pitchFamily="2"/>
              </a:defRPr>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marL="0" lvl="0" indent="0" algn="l" defTabSz="1007943"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903056" y="1875972"/>
            <a:ext cx="3528219" cy="342705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441" y="1209548"/>
            <a:ext cx="3528219" cy="604774"/>
          </a:xfrm>
        </p:spPr>
        <p:txBody>
          <a:bodyPr anchor="b">
            <a:normAutofit/>
          </a:bodyPr>
          <a:lstStyle>
            <a:lvl1pPr marL="0" indent="0">
              <a:buNone/>
              <a:defRPr lang="en-US" sz="1500" b="0" kern="1200" cap="all" spc="441" baseline="0" dirty="0" smtClean="0">
                <a:solidFill>
                  <a:schemeClr val="tx1"/>
                </a:solidFill>
                <a:latin typeface="+mn-lt"/>
                <a:ea typeface="+mj-ea"/>
                <a:cs typeface="Tunga" pitchFamily="2"/>
              </a:defRPr>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marL="0" lvl="0" indent="0" algn="l" defTabSz="1007943"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181441" y="1875972"/>
            <a:ext cx="3528219" cy="342705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lvl="0"/>
            <a:endParaRPr lang="en-US"/>
          </a:p>
        </p:txBody>
      </p:sp>
      <p:sp>
        <p:nvSpPr>
          <p:cNvPr id="8" name="Footer Placeholder 7"/>
          <p:cNvSpPr>
            <a:spLocks noGrp="1"/>
          </p:cNvSpPr>
          <p:nvPr>
            <p:ph type="ftr" sz="quarter"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fld id="{BB8500E6-7757-4E68-892E-D8D75428E29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US"/>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E0BBDC12-510E-4312-8801-5230F1D941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a:p>
        </p:txBody>
      </p:sp>
      <p:sp>
        <p:nvSpPr>
          <p:cNvPr id="3" name="Footer Placeholder 2"/>
          <p:cNvSpPr>
            <a:spLocks noGrp="1"/>
          </p:cNvSpPr>
          <p:nvPr>
            <p:ph type="ftr" sz="quarter"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A96D2407-3895-4587-9971-558AC53B6EA0}"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2918875"/>
            <a:ext cx="3937744" cy="46408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8" name="Right Triangle 17"/>
          <p:cNvSpPr/>
          <p:nvPr/>
        </p:nvSpPr>
        <p:spPr>
          <a:xfrm rot="5400000">
            <a:off x="478178" y="-478176"/>
            <a:ext cx="7559675" cy="8516031"/>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marL="0" algn="ctr" defTabSz="1007943" rtl="0" eaLnBrk="1" latinLnBrk="0" hangingPunct="1"/>
            <a:endParaRPr lang="en-US" sz="2000" kern="1200">
              <a:solidFill>
                <a:schemeClr val="lt1"/>
              </a:solidFill>
              <a:latin typeface="+mn-lt"/>
              <a:ea typeface="+mn-ea"/>
              <a:cs typeface="+mn-cs"/>
            </a:endParaRPr>
          </a:p>
        </p:txBody>
      </p:sp>
      <p:sp>
        <p:nvSpPr>
          <p:cNvPr id="2" name="Title 1"/>
          <p:cNvSpPr>
            <a:spLocks noGrp="1"/>
          </p:cNvSpPr>
          <p:nvPr>
            <p:ph type="title"/>
          </p:nvPr>
        </p:nvSpPr>
        <p:spPr>
          <a:xfrm rot="19140000">
            <a:off x="865331" y="1737362"/>
            <a:ext cx="5745956" cy="1200892"/>
          </a:xfrm>
        </p:spPr>
        <p:txBody>
          <a:bodyPr bIns="0" anchor="b"/>
          <a:lstStyle>
            <a:lvl1pPr algn="l">
              <a:defRPr kumimoji="0" lang="en-US" sz="31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1007943"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5236052" y="2886866"/>
            <a:ext cx="4197812" cy="366485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430904" y="2483940"/>
            <a:ext cx="6388320" cy="687088"/>
          </a:xfrm>
        </p:spPr>
        <p:txBody>
          <a:bodyPr>
            <a:normAutofit/>
          </a:bodyPr>
          <a:lstStyle>
            <a:lvl1pPr marL="0" indent="0">
              <a:buNone/>
              <a:defRPr lang="en-US" sz="1500" b="1" kern="1200" dirty="0" smtClean="0">
                <a:solidFill>
                  <a:srgbClr val="FFFFFF"/>
                </a:solidFill>
                <a:latin typeface="+mn-lt"/>
                <a:ea typeface="+mn-ea"/>
                <a:cs typeface="+mn-cs"/>
              </a:defRPr>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marL="0" marR="0" lvl="0" indent="0" algn="l" defTabSz="1007943" rtl="0" eaLnBrk="1" fontAlgn="auto" latinLnBrk="0" hangingPunct="1">
              <a:lnSpc>
                <a:spcPct val="100000"/>
              </a:lnSpc>
              <a:spcBef>
                <a:spcPts val="331"/>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pPr lvl="0"/>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lvl="0"/>
            <a:fld id="{641039BE-CF11-4092-8D72-CCFFCA6EF26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236639" y="0"/>
            <a:ext cx="7843986" cy="7559675"/>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201589" anchor="ctr"/>
          <a:lstStyle>
            <a:lvl1pPr algn="r">
              <a:defRPr/>
            </a:lvl1pPr>
          </a:lstStyle>
          <a:p>
            <a:r>
              <a:rPr lang="en-US" smtClean="0"/>
              <a:t>Click icon to add picture</a:t>
            </a:r>
            <a:endParaRPr lang="en-US" dirty="0"/>
          </a:p>
        </p:txBody>
      </p:sp>
      <p:sp>
        <p:nvSpPr>
          <p:cNvPr id="9" name="Right Triangle 8"/>
          <p:cNvSpPr/>
          <p:nvPr/>
        </p:nvSpPr>
        <p:spPr>
          <a:xfrm>
            <a:off x="1" y="2918875"/>
            <a:ext cx="3937744" cy="46408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0" name="Freeform 9"/>
          <p:cNvSpPr/>
          <p:nvPr/>
        </p:nvSpPr>
        <p:spPr>
          <a:xfrm>
            <a:off x="1" y="5564761"/>
            <a:ext cx="3937744" cy="1994914"/>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2" name="Title 1"/>
          <p:cNvSpPr>
            <a:spLocks noGrp="1"/>
          </p:cNvSpPr>
          <p:nvPr>
            <p:ph type="title"/>
          </p:nvPr>
        </p:nvSpPr>
        <p:spPr>
          <a:xfrm rot="19140000">
            <a:off x="739948" y="1893227"/>
            <a:ext cx="6048375" cy="956196"/>
          </a:xfrm>
        </p:spPr>
        <p:txBody>
          <a:bodyPr anchor="b"/>
          <a:lstStyle>
            <a:lvl1pPr algn="l">
              <a:defRPr sz="31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260607" y="2403629"/>
            <a:ext cx="6721017" cy="816445"/>
          </a:xfrm>
        </p:spPr>
        <p:txBody>
          <a:bodyPr/>
          <a:lstStyle>
            <a:lvl1pPr marL="0" indent="0">
              <a:buNone/>
              <a:defRPr sz="1500">
                <a:solidFill>
                  <a:schemeClr val="tx2"/>
                </a:solidFill>
              </a:defRPr>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1EA60D8E-4F0E-428F-99AC-6FBD8B2C734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625" y="5567387"/>
            <a:ext cx="3940370" cy="1992289"/>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8" name="Freeform 7"/>
          <p:cNvSpPr/>
          <p:nvPr/>
        </p:nvSpPr>
        <p:spPr>
          <a:xfrm>
            <a:off x="-2624" y="5568115"/>
            <a:ext cx="10083249" cy="1991562"/>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2" name="Title Placeholder 1"/>
          <p:cNvSpPr>
            <a:spLocks noGrp="1"/>
          </p:cNvSpPr>
          <p:nvPr>
            <p:ph type="title"/>
          </p:nvPr>
        </p:nvSpPr>
        <p:spPr>
          <a:xfrm>
            <a:off x="907256" y="403183"/>
            <a:ext cx="8291314" cy="604774"/>
          </a:xfrm>
          <a:prstGeom prst="rect">
            <a:avLst/>
          </a:prstGeom>
        </p:spPr>
        <p:txBody>
          <a:bodyPr vert="horz" lIns="100794" tIns="50397" rIns="100794" bIns="50397"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907256" y="1213239"/>
            <a:ext cx="8291314" cy="3946121"/>
          </a:xfrm>
          <a:prstGeom prst="rect">
            <a:avLst/>
          </a:prstGeom>
        </p:spPr>
        <p:txBody>
          <a:bodyPr vert="horz" lIns="100794" tIns="50397" rIns="100794" bIns="5039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21774" y="6471082"/>
            <a:ext cx="2399189" cy="221750"/>
          </a:xfrm>
          <a:prstGeom prst="rect">
            <a:avLst/>
          </a:prstGeom>
        </p:spPr>
        <p:txBody>
          <a:bodyPr vert="horz" lIns="100794" tIns="50397" rIns="100794" bIns="50397" rtlCol="0" anchor="ctr"/>
          <a:lstStyle>
            <a:lvl1pPr algn="l">
              <a:defRPr sz="1300">
                <a:solidFill>
                  <a:srgbClr val="FFFFFF"/>
                </a:solidFill>
              </a:defRPr>
            </a:lvl1pPr>
          </a:lstStyle>
          <a:p>
            <a:pPr lvl="0"/>
            <a:endParaRPr lang="en-US"/>
          </a:p>
        </p:txBody>
      </p:sp>
      <p:sp>
        <p:nvSpPr>
          <p:cNvPr id="5" name="Footer Placeholder 4"/>
          <p:cNvSpPr>
            <a:spLocks noGrp="1"/>
          </p:cNvSpPr>
          <p:nvPr>
            <p:ph type="ftr" sz="quarter" idx="3"/>
          </p:nvPr>
        </p:nvSpPr>
        <p:spPr>
          <a:xfrm>
            <a:off x="3877815" y="6928183"/>
            <a:ext cx="5208323" cy="302387"/>
          </a:xfrm>
          <a:prstGeom prst="rect">
            <a:avLst/>
          </a:prstGeom>
        </p:spPr>
        <p:txBody>
          <a:bodyPr vert="horz" lIns="100794" tIns="50397" rIns="100794" bIns="50397" rtlCol="0" anchor="ctr"/>
          <a:lstStyle>
            <a:lvl1pPr algn="r">
              <a:defRPr sz="1100" cap="all" spc="220" baseline="0">
                <a:solidFill>
                  <a:srgbClr val="FFFFFF"/>
                </a:solidFill>
              </a:defRPr>
            </a:lvl1pPr>
          </a:lstStyle>
          <a:p>
            <a:pPr lvl="0"/>
            <a:endParaRPr lang="en-US"/>
          </a:p>
        </p:txBody>
      </p:sp>
      <p:sp>
        <p:nvSpPr>
          <p:cNvPr id="6" name="Slide Number Placeholder 5"/>
          <p:cNvSpPr>
            <a:spLocks noGrp="1"/>
          </p:cNvSpPr>
          <p:nvPr>
            <p:ph type="sldNum" sz="quarter" idx="4"/>
          </p:nvPr>
        </p:nvSpPr>
        <p:spPr>
          <a:xfrm>
            <a:off x="9261561" y="6802189"/>
            <a:ext cx="554434" cy="554376"/>
          </a:xfrm>
          <a:prstGeom prst="ellipse">
            <a:avLst/>
          </a:prstGeom>
          <a:ln w="19050">
            <a:solidFill>
              <a:srgbClr val="FFFFFF"/>
            </a:solidFill>
          </a:ln>
        </p:spPr>
        <p:txBody>
          <a:bodyPr vert="horz" lIns="10079" tIns="10079" rIns="10079" bIns="10079" rtlCol="0" anchor="ctr">
            <a:normAutofit/>
          </a:bodyPr>
          <a:lstStyle>
            <a:lvl1pPr algn="ctr">
              <a:defRPr sz="1800">
                <a:solidFill>
                  <a:srgbClr val="FFFFFF"/>
                </a:solidFill>
              </a:defRPr>
            </a:lvl1pPr>
          </a:lstStyle>
          <a:p>
            <a:pPr lvl="0"/>
            <a:fld id="{4CC2F060-3B01-4B58-8C72-1AC33A58F25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spcBef>
          <a:spcPct val="0"/>
        </a:spcBef>
        <a:buNone/>
        <a:defRPr sz="3100" kern="1200" cap="all" baseline="0">
          <a:solidFill>
            <a:schemeClr val="tx1"/>
          </a:solidFill>
          <a:latin typeface="+mj-lt"/>
          <a:ea typeface="+mj-ea"/>
          <a:cs typeface="+mj-cs"/>
        </a:defRPr>
      </a:lvl1pPr>
    </p:titleStyle>
    <p:bodyStyle>
      <a:lvl1pPr marL="377979" indent="-377979" algn="l" defTabSz="1007943" rtl="0" eaLnBrk="1" latinLnBrk="0" hangingPunct="1">
        <a:spcBef>
          <a:spcPts val="882"/>
        </a:spcBef>
        <a:buFont typeface="Arial" pitchFamily="34" charset="0"/>
        <a:buNone/>
        <a:defRPr sz="1800" b="1" kern="1200">
          <a:solidFill>
            <a:schemeClr val="tx1"/>
          </a:solidFill>
          <a:latin typeface="+mn-lt"/>
          <a:ea typeface="+mn-ea"/>
          <a:cs typeface="+mn-cs"/>
        </a:defRPr>
      </a:lvl1pPr>
      <a:lvl2pPr marL="191509" indent="-191509" algn="l" defTabSz="1007943" rtl="0" eaLnBrk="1" latinLnBrk="0" hangingPunct="1">
        <a:spcBef>
          <a:spcPts val="331"/>
        </a:spcBef>
        <a:buClr>
          <a:schemeClr val="accent2"/>
        </a:buClr>
        <a:buFont typeface="Wingdings" pitchFamily="2" charset="2"/>
        <a:buChar char="§"/>
        <a:defRPr sz="1800" kern="1200">
          <a:solidFill>
            <a:schemeClr val="tx1"/>
          </a:solidFill>
          <a:latin typeface="+mn-lt"/>
          <a:ea typeface="+mn-ea"/>
          <a:cs typeface="+mn-cs"/>
        </a:defRPr>
      </a:lvl2pPr>
      <a:lvl3pPr marL="443495" indent="-181430" algn="l" defTabSz="1007943" rtl="0" eaLnBrk="1" latinLnBrk="0" hangingPunct="1">
        <a:spcBef>
          <a:spcPts val="331"/>
        </a:spcBef>
        <a:buClr>
          <a:schemeClr val="accent2"/>
        </a:buClr>
        <a:buFont typeface="Wingdings" pitchFamily="2" charset="2"/>
        <a:buChar char="§"/>
        <a:defRPr sz="1800" kern="1200">
          <a:solidFill>
            <a:schemeClr val="tx1"/>
          </a:solidFill>
          <a:latin typeface="+mn-lt"/>
          <a:ea typeface="+mn-ea"/>
          <a:cs typeface="+mn-cs"/>
        </a:defRPr>
      </a:lvl3pPr>
      <a:lvl4pPr marL="695481" indent="-181430" algn="l" defTabSz="1007943" rtl="0" eaLnBrk="1" latinLnBrk="0" hangingPunct="1">
        <a:spcBef>
          <a:spcPts val="331"/>
        </a:spcBef>
        <a:buClr>
          <a:schemeClr val="accent2"/>
        </a:buClr>
        <a:buFont typeface="Wingdings" pitchFamily="2" charset="2"/>
        <a:buChar char="§"/>
        <a:defRPr sz="1800" kern="1200">
          <a:solidFill>
            <a:schemeClr val="tx1"/>
          </a:solidFill>
          <a:latin typeface="+mn-lt"/>
          <a:ea typeface="+mn-ea"/>
          <a:cs typeface="+mn-cs"/>
        </a:defRPr>
      </a:lvl4pPr>
      <a:lvl5pPr marL="947467" indent="-191509" algn="l" defTabSz="1007943" rtl="0" eaLnBrk="1" latinLnBrk="0" hangingPunct="1">
        <a:spcBef>
          <a:spcPts val="331"/>
        </a:spcBef>
        <a:buClr>
          <a:schemeClr val="accent2"/>
        </a:buClr>
        <a:buFont typeface="Wingdings" pitchFamily="2" charset="2"/>
        <a:buChar char="§"/>
        <a:defRPr sz="1800" kern="1200">
          <a:solidFill>
            <a:schemeClr val="tx1"/>
          </a:solidFill>
          <a:latin typeface="+mn-lt"/>
          <a:ea typeface="+mn-ea"/>
          <a:cs typeface="+mn-cs"/>
        </a:defRPr>
      </a:lvl5pPr>
      <a:lvl6pPr marL="1209532" indent="-191509" algn="l" defTabSz="1007943" rtl="0" eaLnBrk="1" latinLnBrk="0" hangingPunct="1">
        <a:spcBef>
          <a:spcPts val="331"/>
        </a:spcBef>
        <a:buClr>
          <a:schemeClr val="accent2"/>
        </a:buClr>
        <a:buFont typeface="Wingdings" pitchFamily="2" charset="2"/>
        <a:buChar char="§"/>
        <a:defRPr sz="1500" kern="1200">
          <a:solidFill>
            <a:schemeClr val="tx1"/>
          </a:solidFill>
          <a:latin typeface="+mn-lt"/>
          <a:ea typeface="+mn-ea"/>
          <a:cs typeface="+mn-cs"/>
        </a:defRPr>
      </a:lvl6pPr>
      <a:lvl7pPr marL="1491756" indent="-181430" algn="l" defTabSz="1007943" rtl="0" eaLnBrk="1" latinLnBrk="0" hangingPunct="1">
        <a:spcBef>
          <a:spcPts val="331"/>
        </a:spcBef>
        <a:buClr>
          <a:schemeClr val="accent2"/>
        </a:buClr>
        <a:buFont typeface="Wingdings" pitchFamily="2" charset="2"/>
        <a:buChar char="§"/>
        <a:defRPr sz="1500" kern="1200">
          <a:solidFill>
            <a:schemeClr val="tx1"/>
          </a:solidFill>
          <a:latin typeface="+mn-lt"/>
          <a:ea typeface="+mn-ea"/>
          <a:cs typeface="+mn-cs"/>
        </a:defRPr>
      </a:lvl7pPr>
      <a:lvl8pPr marL="1743742" indent="-181430" algn="l" defTabSz="1007943" rtl="0" eaLnBrk="1" latinLnBrk="0" hangingPunct="1">
        <a:spcBef>
          <a:spcPts val="331"/>
        </a:spcBef>
        <a:buClr>
          <a:schemeClr val="accent2"/>
        </a:buClr>
        <a:buFont typeface="Wingdings" pitchFamily="2" charset="2"/>
        <a:buChar char="§"/>
        <a:defRPr sz="1500" kern="1200">
          <a:solidFill>
            <a:schemeClr val="tx1"/>
          </a:solidFill>
          <a:latin typeface="+mn-lt"/>
          <a:ea typeface="+mn-ea"/>
          <a:cs typeface="+mn-cs"/>
        </a:defRPr>
      </a:lvl8pPr>
      <a:lvl9pPr marL="1975569" indent="-181430" algn="l" defTabSz="1007943" rtl="0" eaLnBrk="1" latinLnBrk="0" hangingPunct="1">
        <a:spcBef>
          <a:spcPts val="331"/>
        </a:spcBef>
        <a:buClr>
          <a:schemeClr val="accent2"/>
        </a:buClr>
        <a:buFont typeface="Wingdings" pitchFamily="2" charset="2"/>
        <a:buChar char="§"/>
        <a:defRPr sz="1500" kern="1200">
          <a:solidFill>
            <a:schemeClr val="tx1"/>
          </a:solidFill>
          <a:latin typeface="+mn-lt"/>
          <a:ea typeface="+mn-ea"/>
          <a:cs typeface="+mn-cs"/>
        </a:defRPr>
      </a:lvl9pPr>
    </p:bodyStyle>
    <p:otherStyle>
      <a:defPPr>
        <a:defRPr lang="en-US"/>
      </a:defPPr>
      <a:lvl1pPr marL="0" algn="l" defTabSz="1007943" rtl="0" eaLnBrk="1" latinLnBrk="0" hangingPunct="1">
        <a:defRPr sz="2000" kern="1200">
          <a:solidFill>
            <a:schemeClr val="tx1"/>
          </a:solidFill>
          <a:latin typeface="+mn-lt"/>
          <a:ea typeface="+mn-ea"/>
          <a:cs typeface="+mn-cs"/>
        </a:defRPr>
      </a:lvl1pPr>
      <a:lvl2pPr marL="503972" algn="l" defTabSz="1007943" rtl="0" eaLnBrk="1" latinLnBrk="0" hangingPunct="1">
        <a:defRPr sz="2000" kern="1200">
          <a:solidFill>
            <a:schemeClr val="tx1"/>
          </a:solidFill>
          <a:latin typeface="+mn-lt"/>
          <a:ea typeface="+mn-ea"/>
          <a:cs typeface="+mn-cs"/>
        </a:defRPr>
      </a:lvl2pPr>
      <a:lvl3pPr marL="1007943" algn="l" defTabSz="1007943" rtl="0" eaLnBrk="1" latinLnBrk="0" hangingPunct="1">
        <a:defRPr sz="2000" kern="1200">
          <a:solidFill>
            <a:schemeClr val="tx1"/>
          </a:solidFill>
          <a:latin typeface="+mn-lt"/>
          <a:ea typeface="+mn-ea"/>
          <a:cs typeface="+mn-cs"/>
        </a:defRPr>
      </a:lvl3pPr>
      <a:lvl4pPr marL="1511915" algn="l" defTabSz="1007943" rtl="0" eaLnBrk="1" latinLnBrk="0" hangingPunct="1">
        <a:defRPr sz="2000" kern="1200">
          <a:solidFill>
            <a:schemeClr val="tx1"/>
          </a:solidFill>
          <a:latin typeface="+mn-lt"/>
          <a:ea typeface="+mn-ea"/>
          <a:cs typeface="+mn-cs"/>
        </a:defRPr>
      </a:lvl4pPr>
      <a:lvl5pPr marL="2015886" algn="l" defTabSz="1007943" rtl="0" eaLnBrk="1" latinLnBrk="0" hangingPunct="1">
        <a:defRPr sz="2000" kern="1200">
          <a:solidFill>
            <a:schemeClr val="tx1"/>
          </a:solidFill>
          <a:latin typeface="+mn-lt"/>
          <a:ea typeface="+mn-ea"/>
          <a:cs typeface="+mn-cs"/>
        </a:defRPr>
      </a:lvl5pPr>
      <a:lvl6pPr marL="2519858" algn="l" defTabSz="1007943" rtl="0" eaLnBrk="1" latinLnBrk="0" hangingPunct="1">
        <a:defRPr sz="2000" kern="1200">
          <a:solidFill>
            <a:schemeClr val="tx1"/>
          </a:solidFill>
          <a:latin typeface="+mn-lt"/>
          <a:ea typeface="+mn-ea"/>
          <a:cs typeface="+mn-cs"/>
        </a:defRPr>
      </a:lvl6pPr>
      <a:lvl7pPr marL="3023829" algn="l" defTabSz="1007943" rtl="0" eaLnBrk="1" latinLnBrk="0" hangingPunct="1">
        <a:defRPr sz="2000" kern="1200">
          <a:solidFill>
            <a:schemeClr val="tx1"/>
          </a:solidFill>
          <a:latin typeface="+mn-lt"/>
          <a:ea typeface="+mn-ea"/>
          <a:cs typeface="+mn-cs"/>
        </a:defRPr>
      </a:lvl7pPr>
      <a:lvl8pPr marL="3527801" algn="l" defTabSz="1007943" rtl="0" eaLnBrk="1" latinLnBrk="0" hangingPunct="1">
        <a:defRPr sz="2000" kern="1200">
          <a:solidFill>
            <a:schemeClr val="tx1"/>
          </a:solidFill>
          <a:latin typeface="+mn-lt"/>
          <a:ea typeface="+mn-ea"/>
          <a:cs typeface="+mn-cs"/>
        </a:defRPr>
      </a:lvl8pPr>
      <a:lvl9pPr marL="4031772" algn="l" defTabSz="1007943"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
        <p:nvSpPr>
          <p:cNvPr id="3" name="Text Placeholder 2"/>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txBox="1">
            <a:spLocks noGrp="1"/>
          </p:cNvSpPr>
          <p:nvPr>
            <p:ph type="dt" sz="half" idx="2"/>
          </p:nvPr>
        </p:nvSpPr>
        <p:spPr>
          <a:xfrm>
            <a:off x="503999" y="6887160"/>
            <a:ext cx="2348280" cy="521280"/>
          </a:xfrm>
          <a:prstGeom prst="rect">
            <a:avLst/>
          </a:prstGeom>
          <a:noFill/>
          <a:ln>
            <a:noFill/>
          </a:ln>
        </p:spPr>
        <p:txBody>
          <a:bodyPr lIns="0" tIns="0" rIns="0" bIns="0"/>
          <a:lstStyle>
            <a:lvl1pPr marL="0" marR="0" lvl="0" indent="0" rtl="0" hangingPunct="0">
              <a:buNone/>
              <a:tabLst/>
              <a:defRPr lang="en-US" sz="1400" kern="1200">
                <a:latin typeface="Times New Roman" pitchFamily="18"/>
                <a:ea typeface="Lucida Sans Unicode" pitchFamily="2"/>
                <a:cs typeface="Tahoma" pitchFamily="2"/>
              </a:defRPr>
            </a:lvl1pPr>
          </a:lstStyle>
          <a:p>
            <a:endParaRPr>
              <a:solidFill>
                <a:prstClr val="black"/>
              </a:solidFill>
            </a:endParaRPr>
          </a:p>
        </p:txBody>
      </p:sp>
      <p:sp>
        <p:nvSpPr>
          <p:cNvPr id="5" name="Footer Placeholder 4"/>
          <p:cNvSpPr txBox="1">
            <a:spLocks noGrp="1"/>
          </p:cNvSpPr>
          <p:nvPr>
            <p:ph type="ftr" sz="quarter" idx="3"/>
          </p:nvPr>
        </p:nvSpPr>
        <p:spPr>
          <a:xfrm>
            <a:off x="3447360" y="6887160"/>
            <a:ext cx="3195000" cy="521280"/>
          </a:xfrm>
          <a:prstGeom prst="rect">
            <a:avLst/>
          </a:prstGeom>
          <a:noFill/>
          <a:ln>
            <a:noFill/>
          </a:ln>
        </p:spPr>
        <p:txBody>
          <a:bodyPr lIns="0" tIns="0" rIns="0" bIns="0"/>
          <a:lstStyle>
            <a:lvl1pPr marL="0" marR="0" lvl="0" indent="0" algn="ctr" rtl="0" hangingPunct="0">
              <a:buNone/>
              <a:tabLst/>
              <a:defRPr lang="en-US" sz="1400" kern="1200">
                <a:latin typeface="Times New Roman" pitchFamily="18"/>
                <a:ea typeface="Lucida Sans Unicode" pitchFamily="2"/>
                <a:cs typeface="Tahoma" pitchFamily="2"/>
              </a:defRPr>
            </a:lvl1pPr>
          </a:lstStyle>
          <a:p>
            <a:endParaRPr>
              <a:solidFill>
                <a:prstClr val="black"/>
              </a:solidFill>
            </a:endParaRPr>
          </a:p>
        </p:txBody>
      </p:sp>
      <p:sp>
        <p:nvSpPr>
          <p:cNvPr id="6" name="Slide Number Placeholder 5"/>
          <p:cNvSpPr txBox="1">
            <a:spLocks noGrp="1"/>
          </p:cNvSpPr>
          <p:nvPr>
            <p:ph type="sldNum" sz="quarter" idx="4"/>
          </p:nvPr>
        </p:nvSpPr>
        <p:spPr>
          <a:xfrm>
            <a:off x="7227360" y="6887160"/>
            <a:ext cx="2348280" cy="521280"/>
          </a:xfrm>
          <a:prstGeom prst="rect">
            <a:avLst/>
          </a:prstGeom>
          <a:noFill/>
          <a:ln>
            <a:noFill/>
          </a:ln>
        </p:spPr>
        <p:txBody>
          <a:bodyPr lIns="0" tIns="0" rIns="0" bIns="0"/>
          <a:lstStyle>
            <a:lvl1pPr marL="0" marR="0" lvl="0" indent="0" algn="r" rtl="0" hangingPunct="0">
              <a:buNone/>
              <a:tabLst/>
              <a:defRPr lang="en-US" sz="1400" kern="1200">
                <a:latin typeface="Times New Roman" pitchFamily="18"/>
                <a:ea typeface="Lucida Sans Unicode" pitchFamily="2"/>
                <a:cs typeface="Tahoma" pitchFamily="2"/>
              </a:defRPr>
            </a:lvl1pPr>
          </a:lstStyle>
          <a:p>
            <a:fld id="{6DC4C6B1-EDA8-445A-87FD-34A3ACDEF136}" type="slidenum">
              <a:rPr>
                <a:solidFill>
                  <a:prstClr val="black"/>
                </a:solidFill>
              </a:rPr>
              <a:pPr/>
              <a:t>‹#›</a:t>
            </a:fld>
            <a:endParaRPr>
              <a:solidFill>
                <a:prstClr val="black"/>
              </a:solidFill>
            </a:endParaRPr>
          </a:p>
        </p:txBody>
      </p:sp>
    </p:spTree>
    <p:extLst>
      <p:ext uri="{BB962C8B-B14F-4D97-AF65-F5344CB8AC3E}">
        <p14:creationId xmlns:p14="http://schemas.microsoft.com/office/powerpoint/2010/main" val="21018823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0" hangingPunct="0">
        <a:tabLst/>
        <a:defRPr lang="en-US" sz="4140" b="0" i="0" u="none" strike="noStrike" kern="1200">
          <a:ln>
            <a:noFill/>
          </a:ln>
          <a:latin typeface="Arial" pitchFamily="18"/>
          <a:ea typeface="宋体" pitchFamily="2"/>
          <a:cs typeface="Tahoma" pitchFamily="2"/>
        </a:defRPr>
      </a:lvl1pPr>
    </p:titleStyle>
    <p:bodyStyle>
      <a:lvl1pPr marL="0" marR="0" indent="0" rtl="0" hangingPunct="0">
        <a:spcBef>
          <a:spcPts val="0"/>
        </a:spcBef>
        <a:spcAft>
          <a:spcPts val="1417"/>
        </a:spcAft>
        <a:tabLst/>
        <a:defRPr lang="en-US" sz="3200" b="0" i="0" u="none" strike="noStrike" kern="1200">
          <a:ln>
            <a:noFill/>
          </a:ln>
          <a:latin typeface="Arial" pitchFamily="18"/>
          <a:ea typeface="宋体" pitchFamily="2"/>
          <a:cs typeface="Tahoma"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Survival In </a:t>
            </a:r>
            <a:r>
              <a:rPr lang="en-US" dirty="0" err="1" smtClean="0">
                <a:solidFill>
                  <a:srgbClr val="FF0000"/>
                </a:solidFill>
              </a:rPr>
              <a:t>sarajevo</a:t>
            </a:r>
            <a:r>
              <a:rPr lang="en-US" dirty="0" smtClean="0">
                <a:solidFill>
                  <a:srgbClr val="FF0000"/>
                </a:solidFill>
              </a:rPr>
              <a:t/>
            </a:r>
            <a:br>
              <a:rPr lang="en-US" dirty="0" smtClean="0">
                <a:solidFill>
                  <a:srgbClr val="FF0000"/>
                </a:solidFill>
              </a:rPr>
            </a:br>
            <a:r>
              <a:rPr lang="en-US" dirty="0" smtClean="0">
                <a:solidFill>
                  <a:srgbClr val="FF0000"/>
                </a:solidFill>
              </a:rPr>
              <a:t>Friendship in a time of war</a:t>
            </a:r>
            <a:endParaRPr lang="en-US" dirty="0">
              <a:solidFill>
                <a:srgbClr val="FF0000"/>
              </a:solidFill>
            </a:endParaRPr>
          </a:p>
        </p:txBody>
      </p:sp>
      <p:sp>
        <p:nvSpPr>
          <p:cNvPr id="3" name="Content Placeholder 2"/>
          <p:cNvSpPr>
            <a:spLocks noGrp="1"/>
          </p:cNvSpPr>
          <p:nvPr>
            <p:ph idx="1"/>
          </p:nvPr>
        </p:nvSpPr>
        <p:spPr>
          <a:xfrm>
            <a:off x="907256" y="1213239"/>
            <a:ext cx="8453536" cy="4222782"/>
          </a:xfrm>
        </p:spPr>
        <p:txBody>
          <a:bodyPr/>
          <a:lstStyle/>
          <a:p>
            <a:endParaRPr lang="en-US" dirty="0"/>
          </a:p>
        </p:txBody>
      </p:sp>
      <p:sp>
        <p:nvSpPr>
          <p:cNvPr id="4" name="Rectangle 3"/>
          <p:cNvSpPr/>
          <p:nvPr/>
        </p:nvSpPr>
        <p:spPr>
          <a:xfrm>
            <a:off x="4536256" y="6084093"/>
            <a:ext cx="5038725" cy="1192634"/>
          </a:xfrm>
          <a:prstGeom prst="rect">
            <a:avLst/>
          </a:prstGeom>
        </p:spPr>
        <p:txBody>
          <a:bodyPr>
            <a:spAutoFit/>
          </a:bodyPr>
          <a:lstStyle/>
          <a:p>
            <a:pPr marL="377979" lvl="0" indent="-377979" defTabSz="1007943">
              <a:spcBef>
                <a:spcPts val="882"/>
              </a:spcBef>
            </a:pPr>
            <a:r>
              <a:rPr lang="en-US" sz="3200" b="1" dirty="0" smtClean="0">
                <a:solidFill>
                  <a:srgbClr val="000000"/>
                </a:solidFill>
              </a:rPr>
              <a:t>               Mentor</a:t>
            </a:r>
            <a:r>
              <a:rPr lang="en-US" sz="3200" b="1" dirty="0">
                <a:solidFill>
                  <a:srgbClr val="000000"/>
                </a:solidFill>
              </a:rPr>
              <a:t>:</a:t>
            </a:r>
          </a:p>
          <a:p>
            <a:pPr marL="377979" lvl="0" indent="-377979" defTabSz="1007943">
              <a:spcBef>
                <a:spcPts val="882"/>
              </a:spcBef>
            </a:pPr>
            <a:r>
              <a:rPr lang="en-US" sz="3200" b="1" dirty="0">
                <a:solidFill>
                  <a:srgbClr val="000000"/>
                </a:solidFill>
              </a:rPr>
              <a:t>               </a:t>
            </a:r>
            <a:r>
              <a:rPr lang="en-US" sz="3200" b="1" dirty="0" err="1">
                <a:solidFill>
                  <a:srgbClr val="000000"/>
                </a:solidFill>
              </a:rPr>
              <a:t>Kiro</a:t>
            </a:r>
            <a:r>
              <a:rPr lang="en-US" sz="3200" b="1" dirty="0">
                <a:solidFill>
                  <a:srgbClr val="000000"/>
                </a:solidFill>
              </a:rPr>
              <a:t> </a:t>
            </a:r>
            <a:r>
              <a:rPr lang="en-US" sz="3200" b="1" dirty="0" err="1">
                <a:solidFill>
                  <a:srgbClr val="000000"/>
                </a:solidFill>
              </a:rPr>
              <a:t>Jordanov</a:t>
            </a:r>
            <a:endParaRPr lang="en-US" sz="3200" b="1" dirty="0">
              <a:solidFill>
                <a:srgbClr val="000000"/>
              </a:solidFill>
            </a:endParaRPr>
          </a:p>
        </p:txBody>
      </p:sp>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1009650" y="39688"/>
            <a:ext cx="9070975" cy="1366837"/>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sz="4400" i="1">
                <a:latin typeface="Calibri" pitchFamily="34"/>
              </a:rPr>
              <a:t>Survival in sarajevo- interfiewing a picture</a:t>
            </a:r>
          </a:p>
        </p:txBody>
      </p:sp>
      <p:sp>
        <p:nvSpPr>
          <p:cNvPr id="3" name="Text Placeholder 2"/>
          <p:cNvSpPr txBox="1">
            <a:spLocks noGrp="1"/>
          </p:cNvSpPr>
          <p:nvPr>
            <p:ph type="body" idx="4294967295"/>
          </p:nvPr>
        </p:nvSpPr>
        <p:spPr>
          <a:xfrm>
            <a:off x="5653088" y="1768475"/>
            <a:ext cx="4427537" cy="5457825"/>
          </a:xfrm>
        </p:spPr>
        <p:txBody>
          <a:bodyPr>
            <a:normAutofit/>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marL="108000" lvl="0" indent="0">
              <a:buNone/>
            </a:pPr>
            <a:r>
              <a:rPr lang="en-US" sz="2200" i="1" dirty="0" smtClean="0">
                <a:latin typeface="Calibri" pitchFamily="34"/>
              </a:rPr>
              <a:t>A </a:t>
            </a:r>
            <a:r>
              <a:rPr lang="en-US" sz="2200" i="1" dirty="0">
                <a:latin typeface="Calibri" pitchFamily="34"/>
              </a:rPr>
              <a:t>picture is worth a </a:t>
            </a:r>
            <a:r>
              <a:rPr lang="en-US" sz="2200" i="1" dirty="0" smtClean="0">
                <a:latin typeface="Calibri" pitchFamily="34"/>
              </a:rPr>
              <a:t>thousand words</a:t>
            </a:r>
            <a:endParaRPr lang="en-US" sz="2200" i="1" dirty="0">
              <a:latin typeface="Calibri" pitchFamily="34"/>
            </a:endParaRPr>
          </a:p>
        </p:txBody>
      </p:sp>
      <p:pic>
        <p:nvPicPr>
          <p:cNvPr id="4" name="Picture 3"/>
          <p:cNvPicPr>
            <a:picLocks noChangeAspect="1"/>
          </p:cNvPicPr>
          <p:nvPr/>
        </p:nvPicPr>
        <p:blipFill>
          <a:blip r:embed="rId3">
            <a:lum/>
            <a:alphaModFix/>
          </a:blip>
          <a:srcRect/>
          <a:stretch>
            <a:fillRect/>
          </a:stretch>
        </p:blipFill>
        <p:spPr>
          <a:xfrm>
            <a:off x="274320" y="1645920"/>
            <a:ext cx="4937760" cy="5669279"/>
          </a:xfrm>
          <a:prstGeom prst="rect">
            <a:avLst/>
          </a:prstGeom>
          <a:noFill/>
          <a:ln>
            <a:noFill/>
          </a:ln>
        </p:spPr>
      </p:pic>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17463"/>
            <a:ext cx="9070975" cy="1262062"/>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sz="3200" i="1">
                <a:latin typeface="Calibri" pitchFamily="34"/>
              </a:rPr>
              <a:t>Divided by faith,united by war:teaching the citizenz of the future using the lessons of the past</a:t>
            </a:r>
          </a:p>
        </p:txBody>
      </p:sp>
      <p:sp>
        <p:nvSpPr>
          <p:cNvPr id="3" name="Text Placeholder 2"/>
          <p:cNvSpPr txBox="1">
            <a:spLocks noGrp="1"/>
          </p:cNvSpPr>
          <p:nvPr>
            <p:ph type="body" idx="4294967295"/>
          </p:nvPr>
        </p:nvSpPr>
        <p:spPr>
          <a:xfrm>
            <a:off x="5653088" y="1768475"/>
            <a:ext cx="4427537" cy="4989513"/>
          </a:xfrm>
        </p:spPr>
        <p:txBody>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r>
              <a:rPr lang="en-US" sz="4400" i="1">
                <a:latin typeface="Calibri" pitchFamily="34"/>
              </a:rPr>
              <a:t>The Bosnian War (1992-1995) as a tool in History, Civic Education &amp; Social Studies Lessons</a:t>
            </a:r>
          </a:p>
        </p:txBody>
      </p:sp>
      <p:pic>
        <p:nvPicPr>
          <p:cNvPr id="4" name="Picture 3"/>
          <p:cNvPicPr>
            <a:picLocks noChangeAspect="1"/>
          </p:cNvPicPr>
          <p:nvPr/>
        </p:nvPicPr>
        <p:blipFill>
          <a:blip r:embed="rId3">
            <a:lum/>
            <a:alphaModFix/>
          </a:blip>
          <a:srcRect/>
          <a:stretch>
            <a:fillRect/>
          </a:stretch>
        </p:blipFill>
        <p:spPr>
          <a:xfrm>
            <a:off x="274320" y="1645920"/>
            <a:ext cx="4937760" cy="5914079"/>
          </a:xfrm>
          <a:prstGeom prst="rect">
            <a:avLst/>
          </a:prstGeom>
          <a:noFill/>
          <a:ln>
            <a:noFill/>
          </a:ln>
        </p:spPr>
      </p:pic>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1009650" y="9207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endParaRPr lang="en-US" sz="4800" i="1" dirty="0">
              <a:latin typeface="Calibri" pitchFamily="34"/>
            </a:endParaRPr>
          </a:p>
        </p:txBody>
      </p:sp>
      <p:pic>
        <p:nvPicPr>
          <p:cNvPr id="4" name="Picture 3"/>
          <p:cNvPicPr>
            <a:picLocks noChangeAspect="1"/>
          </p:cNvPicPr>
          <p:nvPr/>
        </p:nvPicPr>
        <p:blipFill>
          <a:blip r:embed="rId3">
            <a:lum/>
            <a:alphaModFix/>
          </a:blip>
          <a:srcRect/>
          <a:stretch>
            <a:fillRect/>
          </a:stretch>
        </p:blipFill>
        <p:spPr>
          <a:xfrm>
            <a:off x="2218536" y="166131"/>
            <a:ext cx="6206152" cy="7240510"/>
          </a:xfrm>
          <a:prstGeom prst="rect">
            <a:avLst/>
          </a:prstGeom>
          <a:noFill/>
          <a:ln>
            <a:noFill/>
          </a:ln>
        </p:spPr>
      </p:pic>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554163"/>
            <a:ext cx="4937125" cy="1646237"/>
          </a:xfrm>
        </p:spPr>
        <p:txBody>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buNone/>
            </a:pPr>
            <a:r>
              <a:rPr lang="en-US" dirty="0"/>
              <a:t>          Mentor:</a:t>
            </a:r>
          </a:p>
          <a:p>
            <a:pPr lvl="0">
              <a:buNone/>
            </a:pPr>
            <a:r>
              <a:rPr lang="en-US" dirty="0"/>
              <a:t>               </a:t>
            </a:r>
            <a:r>
              <a:rPr lang="en-US" dirty="0" err="1"/>
              <a:t>Kiro</a:t>
            </a:r>
            <a:r>
              <a:rPr lang="en-US" dirty="0"/>
              <a:t> </a:t>
            </a:r>
            <a:r>
              <a:rPr lang="en-US" dirty="0" err="1"/>
              <a:t>Jordanov</a:t>
            </a:r>
            <a:endParaRPr lang="en-US" dirty="0"/>
          </a:p>
        </p:txBody>
      </p:sp>
      <p:sp>
        <p:nvSpPr>
          <p:cNvPr id="3" name="Text Placeholder 2"/>
          <p:cNvSpPr txBox="1">
            <a:spLocks noGrp="1"/>
          </p:cNvSpPr>
          <p:nvPr>
            <p:ph type="body" idx="4294967295"/>
          </p:nvPr>
        </p:nvSpPr>
        <p:spPr>
          <a:xfrm>
            <a:off x="5135563" y="5459413"/>
            <a:ext cx="4945062" cy="2038350"/>
          </a:xfrm>
        </p:spPr>
        <p:txBody>
          <a:bodyPr>
            <a:normAutofit/>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buNone/>
            </a:pPr>
            <a:r>
              <a:rPr lang="en-US"/>
              <a:t>          </a:t>
            </a:r>
            <a:endParaRPr lang="en-US" sz="3600" i="1" dirty="0">
              <a:latin typeface="Calibri" pitchFamily="34"/>
            </a:endParaRPr>
          </a:p>
        </p:txBody>
      </p:sp>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6656755"/>
      </p:ext>
    </p:extLst>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1009650" y="4763"/>
            <a:ext cx="9070975" cy="1274762"/>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sz="3600" b="1" i="1">
                <a:latin typeface="Comic Sans MS" pitchFamily="66"/>
              </a:rPr>
              <a:t>Survival in Sarajevo-friendship In a time of war</a:t>
            </a:r>
          </a:p>
        </p:txBody>
      </p:sp>
      <p:sp>
        <p:nvSpPr>
          <p:cNvPr id="3" name="Text Placeholder 2"/>
          <p:cNvSpPr txBox="1">
            <a:spLocks noGrp="1"/>
          </p:cNvSpPr>
          <p:nvPr>
            <p:ph type="body" idx="4294967295"/>
          </p:nvPr>
        </p:nvSpPr>
        <p:spPr>
          <a:xfrm>
            <a:off x="0" y="755650"/>
            <a:ext cx="9072563" cy="6002338"/>
          </a:xfrm>
        </p:spPr>
        <p:txBody>
          <a:bodyPr>
            <a:normAutofit fontScale="92500" lnSpcReduction="10000"/>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lgn="ctr">
              <a:buNone/>
            </a:pPr>
            <a:endParaRPr lang="en-US" sz="2000" b="1" i="1" dirty="0">
              <a:solidFill>
                <a:srgbClr val="FF0000"/>
              </a:solidFill>
              <a:latin typeface="Comic Sans MS" pitchFamily="66"/>
            </a:endParaRPr>
          </a:p>
          <a:p>
            <a:pPr lvl="0" algn="ctr"/>
            <a:r>
              <a:rPr lang="en-US" sz="2800" b="1" i="1" dirty="0">
                <a:solidFill>
                  <a:srgbClr val="FF0000"/>
                </a:solidFill>
                <a:latin typeface="Comic Sans MS" pitchFamily="66"/>
              </a:rPr>
              <a:t>The story of how an old synagogue in the Bosnian war zone became a beacon of hope for everyone. During the Bosnian war (1992-1995), the Jewish community of Sarajevo refused to take sides, opened their own humanitarian aid agency inside the city's synagogue, and were soon joined by their Muslim, Croat and Serbian friends. While outside of the besieged Bosnian capital, nationalist politicians swore these ethnic groups could not get along, here's a group of people who never got the memo. In this European war, Jews were not the victims. In this war, Jews were saving Muslims and Christians. </a:t>
            </a:r>
            <a:endParaRPr lang="en-US" sz="2800" b="1" i="1" dirty="0" smtClean="0">
              <a:solidFill>
                <a:srgbClr val="FF0000"/>
              </a:solidFill>
              <a:latin typeface="Comic Sans MS" pitchFamily="66"/>
            </a:endParaRPr>
          </a:p>
          <a:p>
            <a:pPr lvl="0" algn="ctr"/>
            <a:r>
              <a:rPr lang="en-US" sz="2800" b="1" i="1" u="sng" dirty="0" smtClean="0">
                <a:solidFill>
                  <a:srgbClr val="00B050"/>
                </a:solidFill>
                <a:latin typeface="Comic Sans MS" pitchFamily="66"/>
              </a:rPr>
              <a:t>An </a:t>
            </a:r>
            <a:r>
              <a:rPr lang="en-US" sz="2800" b="1" i="1" u="sng" dirty="0">
                <a:solidFill>
                  <a:srgbClr val="00B050"/>
                </a:solidFill>
                <a:latin typeface="Comic Sans MS" pitchFamily="66"/>
              </a:rPr>
              <a:t>inspiring story of friendship and commitment.</a:t>
            </a:r>
          </a:p>
        </p:txBody>
      </p:sp>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11113"/>
            <a:ext cx="9070975" cy="1284288"/>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i="1" dirty="0">
                <a:solidFill>
                  <a:srgbClr val="FF0000"/>
                </a:solidFill>
                <a:latin typeface="Calibri" pitchFamily="34"/>
              </a:rPr>
              <a:t>Sarajevo project for </a:t>
            </a:r>
            <a:r>
              <a:rPr lang="en-US" i="1" dirty="0" err="1">
                <a:solidFill>
                  <a:srgbClr val="FF0000"/>
                </a:solidFill>
                <a:latin typeface="Calibri" pitchFamily="34"/>
              </a:rPr>
              <a:t>jewish</a:t>
            </a:r>
            <a:r>
              <a:rPr lang="en-US" i="1" dirty="0">
                <a:solidFill>
                  <a:srgbClr val="FF0000"/>
                </a:solidFill>
                <a:latin typeface="Calibri" pitchFamily="34"/>
              </a:rPr>
              <a:t> day</a:t>
            </a:r>
            <a:br>
              <a:rPr lang="en-US" i="1" dirty="0">
                <a:solidFill>
                  <a:srgbClr val="FF0000"/>
                </a:solidFill>
                <a:latin typeface="Calibri" pitchFamily="34"/>
              </a:rPr>
            </a:br>
            <a:r>
              <a:rPr lang="en-US" i="1" dirty="0">
                <a:solidFill>
                  <a:srgbClr val="FF0000"/>
                </a:solidFill>
                <a:latin typeface="Calibri" pitchFamily="34"/>
              </a:rPr>
              <a:t> school communities</a:t>
            </a:r>
          </a:p>
        </p:txBody>
      </p:sp>
      <p:sp>
        <p:nvSpPr>
          <p:cNvPr id="3" name="Text Placeholder 2"/>
          <p:cNvSpPr txBox="1">
            <a:spLocks noGrp="1"/>
          </p:cNvSpPr>
          <p:nvPr>
            <p:ph type="body" idx="4294967295"/>
          </p:nvPr>
        </p:nvSpPr>
        <p:spPr>
          <a:xfrm>
            <a:off x="5653088" y="1262063"/>
            <a:ext cx="4427537" cy="6319837"/>
          </a:xfrm>
        </p:spPr>
        <p:txBody>
          <a:bodyPr>
            <a:noAutofit/>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r>
              <a:rPr lang="en-US" sz="2000" dirty="0">
                <a:solidFill>
                  <a:srgbClr val="FF0000"/>
                </a:solidFill>
                <a:latin typeface="Calibri" pitchFamily="34"/>
              </a:rPr>
              <a:t>The Bosnian-Serb siege of Sarajevo, from spring 1993 until winter 1996, was the longest in modern history. With electricity, water and food supplies cut off and only sporadically supplied, with 11,541 citizens shot by snipers or killed by mortars, </a:t>
            </a:r>
            <a:r>
              <a:rPr lang="en-US" sz="2000" dirty="0" err="1">
                <a:solidFill>
                  <a:srgbClr val="FF0000"/>
                </a:solidFill>
                <a:latin typeface="Calibri" pitchFamily="34"/>
              </a:rPr>
              <a:t>Sarajevans</a:t>
            </a:r>
            <a:r>
              <a:rPr lang="en-US" sz="2000" dirty="0">
                <a:solidFill>
                  <a:srgbClr val="FF0000"/>
                </a:solidFill>
                <a:latin typeface="Calibri" pitchFamily="34"/>
              </a:rPr>
              <a:t> had to depend on each other.</a:t>
            </a:r>
          </a:p>
          <a:p>
            <a:pPr lvl="0"/>
            <a:r>
              <a:rPr lang="en-US" sz="2000" dirty="0" smtClean="0">
                <a:solidFill>
                  <a:srgbClr val="FF0000"/>
                </a:solidFill>
                <a:latin typeface="Calibri" pitchFamily="34"/>
              </a:rPr>
              <a:t>Jews </a:t>
            </a:r>
            <a:r>
              <a:rPr lang="en-US" sz="2000" dirty="0">
                <a:solidFill>
                  <a:srgbClr val="FF0000"/>
                </a:solidFill>
                <a:latin typeface="Calibri" pitchFamily="34"/>
              </a:rPr>
              <a:t>had lived alongside all their neighbors since they were welcomed in Sarajevo in the 16th century</a:t>
            </a:r>
            <a:r>
              <a:rPr lang="en-US" sz="2000" dirty="0" smtClean="0">
                <a:solidFill>
                  <a:srgbClr val="FF0000"/>
                </a:solidFill>
                <a:latin typeface="Calibri" pitchFamily="34"/>
              </a:rPr>
              <a:t>.</a:t>
            </a:r>
            <a:endParaRPr lang="en-US" sz="2000" dirty="0">
              <a:solidFill>
                <a:srgbClr val="FF0000"/>
              </a:solidFill>
              <a:latin typeface="Calibri" pitchFamily="34"/>
            </a:endParaRPr>
          </a:p>
        </p:txBody>
      </p:sp>
      <p:sp>
        <p:nvSpPr>
          <p:cNvPr id="4" name="Text Placeholder 3"/>
          <p:cNvSpPr txBox="1">
            <a:spLocks noGrp="1"/>
          </p:cNvSpPr>
          <p:nvPr>
            <p:ph type="body" idx="4294967295"/>
          </p:nvPr>
        </p:nvSpPr>
        <p:spPr>
          <a:xfrm>
            <a:off x="0" y="1463675"/>
            <a:ext cx="5211763" cy="5943600"/>
          </a:xfrm>
        </p:spPr>
        <p:txBody>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r>
              <a:rPr lang="en-US"/>
              <a:t>Click to add text</a:t>
            </a:r>
          </a:p>
        </p:txBody>
      </p:sp>
      <p:pic>
        <p:nvPicPr>
          <p:cNvPr id="5" name="Picture 4"/>
          <p:cNvPicPr>
            <a:picLocks noChangeAspect="1"/>
          </p:cNvPicPr>
          <p:nvPr/>
        </p:nvPicPr>
        <p:blipFill>
          <a:blip r:embed="rId3">
            <a:lum/>
            <a:alphaModFix/>
          </a:blip>
          <a:srcRect/>
          <a:stretch>
            <a:fillRect/>
          </a:stretch>
        </p:blipFill>
        <p:spPr>
          <a:xfrm>
            <a:off x="274320" y="1463039"/>
            <a:ext cx="5303520" cy="5943600"/>
          </a:xfrm>
          <a:prstGeom prst="rect">
            <a:avLst/>
          </a:prstGeom>
          <a:noFill/>
          <a:ln>
            <a:noFill/>
          </a:ln>
        </p:spPr>
      </p:pic>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92075"/>
            <a:ext cx="9070975" cy="128905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i="1">
                <a:latin typeface="Calibri" pitchFamily="34"/>
              </a:rPr>
              <a:t>Survival in sarajevo-La Benevolencija</a:t>
            </a:r>
          </a:p>
        </p:txBody>
      </p:sp>
      <p:sp>
        <p:nvSpPr>
          <p:cNvPr id="3" name="Text Placeholder 2"/>
          <p:cNvSpPr txBox="1">
            <a:spLocks noGrp="1"/>
          </p:cNvSpPr>
          <p:nvPr>
            <p:ph type="body" idx="4294967295"/>
          </p:nvPr>
        </p:nvSpPr>
        <p:spPr>
          <a:xfrm>
            <a:off x="5356225" y="1563688"/>
            <a:ext cx="4724400" cy="6003925"/>
          </a:xfrm>
        </p:spPr>
        <p:txBody>
          <a:bodyPr>
            <a:normAutofit/>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r>
              <a:rPr lang="en-US" sz="2400" dirty="0" smtClean="0">
                <a:solidFill>
                  <a:srgbClr val="FF0000"/>
                </a:solidFill>
                <a:latin typeface="Calibri" pitchFamily="34"/>
              </a:rPr>
              <a:t>This film made us </a:t>
            </a:r>
            <a:r>
              <a:rPr lang="en-US" sz="2400" dirty="0" err="1">
                <a:solidFill>
                  <a:srgbClr val="FF0000"/>
                </a:solidFill>
                <a:latin typeface="Calibri" pitchFamily="34"/>
              </a:rPr>
              <a:t>realise</a:t>
            </a:r>
            <a:r>
              <a:rPr lang="en-US" sz="2400" dirty="0">
                <a:solidFill>
                  <a:srgbClr val="FF0000"/>
                </a:solidFill>
                <a:latin typeface="Calibri" pitchFamily="34"/>
              </a:rPr>
              <a:t> that everyone only benefits from overcoming and putting aside prejudices and </a:t>
            </a:r>
            <a:r>
              <a:rPr lang="en-US" sz="2400" dirty="0" smtClean="0">
                <a:solidFill>
                  <a:srgbClr val="FF0000"/>
                </a:solidFill>
                <a:latin typeface="Calibri" pitchFamily="34"/>
              </a:rPr>
              <a:t>borders.</a:t>
            </a:r>
            <a:endParaRPr lang="en-US" sz="2400" dirty="0">
              <a:solidFill>
                <a:srgbClr val="FF0000"/>
              </a:solidFill>
              <a:latin typeface="Calibri" pitchFamily="34"/>
            </a:endParaRPr>
          </a:p>
        </p:txBody>
      </p:sp>
      <p:pic>
        <p:nvPicPr>
          <p:cNvPr id="4" name="Picture 3"/>
          <p:cNvPicPr>
            <a:picLocks noChangeAspect="1"/>
          </p:cNvPicPr>
          <p:nvPr/>
        </p:nvPicPr>
        <p:blipFill>
          <a:blip r:embed="rId3">
            <a:lum/>
            <a:alphaModFix/>
          </a:blip>
          <a:srcRect/>
          <a:stretch>
            <a:fillRect/>
          </a:stretch>
        </p:blipFill>
        <p:spPr>
          <a:xfrm>
            <a:off x="274320" y="1737359"/>
            <a:ext cx="4937760" cy="5669279"/>
          </a:xfrm>
          <a:prstGeom prst="rect">
            <a:avLst/>
          </a:prstGeom>
          <a:noFill/>
          <a:ln>
            <a:noFill/>
          </a:ln>
        </p:spPr>
      </p:pic>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109538"/>
            <a:ext cx="9072563" cy="1262062"/>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sz="4800" i="1">
                <a:latin typeface="Calibri" pitchFamily="34"/>
              </a:rPr>
              <a:t>Postcards to sarajevo</a:t>
            </a:r>
          </a:p>
        </p:txBody>
      </p:sp>
      <p:sp>
        <p:nvSpPr>
          <p:cNvPr id="3" name="Text Placeholder 2"/>
          <p:cNvSpPr txBox="1">
            <a:spLocks noGrp="1"/>
          </p:cNvSpPr>
          <p:nvPr>
            <p:ph type="body" idx="4294967295"/>
          </p:nvPr>
        </p:nvSpPr>
        <p:spPr>
          <a:xfrm>
            <a:off x="5356225" y="1663700"/>
            <a:ext cx="4724400" cy="5859463"/>
          </a:xfrm>
        </p:spPr>
        <p:txBody>
          <a:bodyPr>
            <a:normAutofit/>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r>
              <a:rPr lang="en-US" sz="2400" dirty="0">
                <a:solidFill>
                  <a:srgbClr val="FF0000"/>
                </a:solidFill>
                <a:latin typeface="Calibri" pitchFamily="34"/>
              </a:rPr>
              <a:t>We began this lesson by watching </a:t>
            </a:r>
            <a:r>
              <a:rPr lang="en-US" sz="2400" dirty="0" err="1">
                <a:solidFill>
                  <a:srgbClr val="FF0000"/>
                </a:solidFill>
                <a:latin typeface="Calibri" pitchFamily="34"/>
              </a:rPr>
              <a:t>Centropa’s</a:t>
            </a:r>
            <a:r>
              <a:rPr lang="en-US" sz="2400" dirty="0">
                <a:solidFill>
                  <a:srgbClr val="FF0000"/>
                </a:solidFill>
                <a:latin typeface="Calibri" pitchFamily="34"/>
              </a:rPr>
              <a:t> film, Survival in Sarajevo, </a:t>
            </a:r>
            <a:r>
              <a:rPr lang="en-US" sz="2400" dirty="0" smtClean="0">
                <a:solidFill>
                  <a:srgbClr val="FF0000"/>
                </a:solidFill>
                <a:latin typeface="Calibri" pitchFamily="34"/>
              </a:rPr>
              <a:t>we </a:t>
            </a:r>
            <a:r>
              <a:rPr lang="en-US" sz="2400" dirty="0">
                <a:solidFill>
                  <a:srgbClr val="FF0000"/>
                </a:solidFill>
                <a:latin typeface="Calibri" pitchFamily="34"/>
              </a:rPr>
              <a:t>discussed the story and hardships the people in Sarajevo faced, the choices they made to support no matter what each person’s ethnic background was, and the courage it took to do that during an ethnic war.  We discussed what life may have been like for people during the siege of Sarajevo to wait for letters from the </a:t>
            </a:r>
            <a:r>
              <a:rPr lang="en-US" sz="2400" dirty="0" smtClean="0">
                <a:solidFill>
                  <a:srgbClr val="FF0000"/>
                </a:solidFill>
                <a:latin typeface="Calibri" pitchFamily="34"/>
              </a:rPr>
              <a:t>outside.</a:t>
            </a:r>
            <a:endParaRPr lang="en-US" sz="2400" dirty="0">
              <a:solidFill>
                <a:srgbClr val="FF0000"/>
              </a:solidFill>
              <a:latin typeface="Calibri" pitchFamily="34"/>
            </a:endParaRPr>
          </a:p>
        </p:txBody>
      </p:sp>
      <p:pic>
        <p:nvPicPr>
          <p:cNvPr id="4" name="Picture 3"/>
          <p:cNvPicPr>
            <a:picLocks noChangeAspect="1"/>
          </p:cNvPicPr>
          <p:nvPr/>
        </p:nvPicPr>
        <p:blipFill>
          <a:blip r:embed="rId3">
            <a:lum/>
            <a:alphaModFix/>
          </a:blip>
          <a:srcRect/>
          <a:stretch>
            <a:fillRect/>
          </a:stretch>
        </p:blipFill>
        <p:spPr>
          <a:xfrm>
            <a:off x="365760" y="1828800"/>
            <a:ext cx="4846320" cy="5486399"/>
          </a:xfrm>
          <a:prstGeom prst="rect">
            <a:avLst/>
          </a:prstGeom>
          <a:noFill/>
          <a:ln>
            <a:noFill/>
          </a:ln>
        </p:spPr>
      </p:pic>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1009650" y="9207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i="1">
                <a:latin typeface="Calibri" pitchFamily="34"/>
              </a:rPr>
              <a:t>Let all who are hungry come and eat</a:t>
            </a:r>
          </a:p>
        </p:txBody>
      </p:sp>
      <p:sp>
        <p:nvSpPr>
          <p:cNvPr id="3" name="Text Placeholder 2"/>
          <p:cNvSpPr txBox="1">
            <a:spLocks noGrp="1"/>
          </p:cNvSpPr>
          <p:nvPr>
            <p:ph type="body" idx="4294967295"/>
          </p:nvPr>
        </p:nvSpPr>
        <p:spPr>
          <a:xfrm>
            <a:off x="5653088" y="1768475"/>
            <a:ext cx="4427537" cy="5770563"/>
          </a:xfrm>
        </p:spPr>
        <p:txBody>
          <a:bodyPr>
            <a:normAutofit/>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r>
              <a:rPr lang="en-US" sz="2400" dirty="0" smtClean="0">
                <a:latin typeface="Calibri" pitchFamily="34"/>
              </a:rPr>
              <a:t>This </a:t>
            </a:r>
            <a:r>
              <a:rPr lang="en-US" sz="2400" dirty="0">
                <a:latin typeface="Calibri" pitchFamily="34"/>
              </a:rPr>
              <a:t>story of multiethnic cooperation provides an opportunity </a:t>
            </a:r>
            <a:r>
              <a:rPr lang="en-US" sz="2400" dirty="0" smtClean="0">
                <a:latin typeface="Calibri" pitchFamily="34"/>
              </a:rPr>
              <a:t>to </a:t>
            </a:r>
            <a:r>
              <a:rPr lang="en-US" sz="2400" dirty="0">
                <a:latin typeface="Calibri" pitchFamily="34"/>
              </a:rPr>
              <a:t>discuss the nature of community and Jewish values as exemplified in the </a:t>
            </a:r>
            <a:r>
              <a:rPr lang="en-US" sz="2400" dirty="0" err="1">
                <a:latin typeface="Calibri" pitchFamily="34"/>
              </a:rPr>
              <a:t>Tanakh</a:t>
            </a:r>
            <a:r>
              <a:rPr lang="en-US" sz="2400" dirty="0">
                <a:latin typeface="Calibri" pitchFamily="34"/>
              </a:rPr>
              <a:t>, Talmud and other rabbinic texts.  </a:t>
            </a:r>
          </a:p>
        </p:txBody>
      </p:sp>
      <p:pic>
        <p:nvPicPr>
          <p:cNvPr id="4" name="Picture 3"/>
          <p:cNvPicPr>
            <a:picLocks noChangeAspect="1"/>
          </p:cNvPicPr>
          <p:nvPr/>
        </p:nvPicPr>
        <p:blipFill>
          <a:blip r:embed="rId3">
            <a:lum/>
            <a:alphaModFix/>
          </a:blip>
          <a:srcRect/>
          <a:stretch>
            <a:fillRect/>
          </a:stretch>
        </p:blipFill>
        <p:spPr>
          <a:xfrm>
            <a:off x="365760" y="1645920"/>
            <a:ext cx="4786200" cy="5760720"/>
          </a:xfrm>
          <a:prstGeom prst="rect">
            <a:avLst/>
          </a:prstGeom>
          <a:noFill/>
          <a:ln>
            <a:noFill/>
          </a:ln>
        </p:spPr>
      </p:pic>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1009650" y="98425"/>
            <a:ext cx="9070975" cy="1284288"/>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i="1">
                <a:latin typeface="Calibri" pitchFamily="34"/>
              </a:rPr>
              <a:t>Survival in sarajevo: lessons in</a:t>
            </a:r>
            <a:br>
              <a:rPr lang="en-US" i="1">
                <a:latin typeface="Calibri" pitchFamily="34"/>
              </a:rPr>
            </a:br>
            <a:r>
              <a:rPr lang="en-US" i="1">
                <a:latin typeface="Calibri" pitchFamily="34"/>
              </a:rPr>
              <a:t> civis values</a:t>
            </a:r>
          </a:p>
        </p:txBody>
      </p:sp>
      <p:sp>
        <p:nvSpPr>
          <p:cNvPr id="3" name="Text Placeholder 2"/>
          <p:cNvSpPr txBox="1">
            <a:spLocks noGrp="1"/>
          </p:cNvSpPr>
          <p:nvPr>
            <p:ph type="body" idx="4294967295"/>
          </p:nvPr>
        </p:nvSpPr>
        <p:spPr>
          <a:xfrm>
            <a:off x="5654675" y="1646238"/>
            <a:ext cx="4425950" cy="5824537"/>
          </a:xfrm>
        </p:spPr>
        <p:txBody>
          <a:bodyPr>
            <a:normAutofit/>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r>
              <a:rPr lang="en-US" sz="2400" i="1" dirty="0" smtClean="0">
                <a:latin typeface="Calibri" pitchFamily="34"/>
              </a:rPr>
              <a:t>Friendship </a:t>
            </a:r>
            <a:r>
              <a:rPr lang="en-US" sz="2400" i="1" dirty="0">
                <a:latin typeface="Calibri" pitchFamily="34"/>
              </a:rPr>
              <a:t>in a Time of War - a story about a small group of Holocaust survivors and their children who worked with their Muslim and Christian neighbors to save each other and their city during the Bosnian war of the early 1990s - </a:t>
            </a:r>
            <a:r>
              <a:rPr lang="en-US" sz="2400" i="1" dirty="0" smtClean="0">
                <a:latin typeface="Calibri" pitchFamily="34"/>
              </a:rPr>
              <a:t>We </a:t>
            </a:r>
            <a:r>
              <a:rPr lang="en-US" sz="2400" i="1" dirty="0">
                <a:latin typeface="Calibri" pitchFamily="34"/>
              </a:rPr>
              <a:t>think about what it means to be a member of society, and what responsibilities come from being part of a community. </a:t>
            </a:r>
          </a:p>
        </p:txBody>
      </p:sp>
      <p:pic>
        <p:nvPicPr>
          <p:cNvPr id="4" name="Picture 3"/>
          <p:cNvPicPr>
            <a:picLocks noChangeAspect="1"/>
          </p:cNvPicPr>
          <p:nvPr/>
        </p:nvPicPr>
        <p:blipFill>
          <a:blip r:embed="rId3">
            <a:lum/>
            <a:alphaModFix/>
          </a:blip>
          <a:srcRect/>
          <a:stretch>
            <a:fillRect/>
          </a:stretch>
        </p:blipFill>
        <p:spPr>
          <a:xfrm>
            <a:off x="274320" y="1737359"/>
            <a:ext cx="4900320" cy="5577840"/>
          </a:xfrm>
          <a:prstGeom prst="rect">
            <a:avLst/>
          </a:prstGeom>
          <a:noFill/>
          <a:ln>
            <a:noFill/>
          </a:ln>
        </p:spPr>
      </p:pic>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17463"/>
            <a:ext cx="9072563" cy="1262062"/>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Roots in spain, trees</a:t>
            </a:r>
            <a:br>
              <a:rPr lang="en-US"/>
            </a:br>
            <a:r>
              <a:rPr lang="en-US"/>
              <a:t> In sarajevo</a:t>
            </a:r>
          </a:p>
        </p:txBody>
      </p:sp>
      <p:sp>
        <p:nvSpPr>
          <p:cNvPr id="3" name="Text Placeholder 2"/>
          <p:cNvSpPr txBox="1">
            <a:spLocks noGrp="1"/>
          </p:cNvSpPr>
          <p:nvPr>
            <p:ph type="body" idx="4294967295"/>
          </p:nvPr>
        </p:nvSpPr>
        <p:spPr>
          <a:xfrm>
            <a:off x="5654675" y="467470"/>
            <a:ext cx="4425950" cy="6922344"/>
          </a:xfrm>
        </p:spPr>
        <p:txBody>
          <a:bodyPr>
            <a:normAutofit/>
          </a:bodyPr>
          <a:lstStyle>
            <a:defPPr marL="432000" marR="0" lvl="0" indent="-324000">
              <a:spcBef>
                <a:spcPts val="0"/>
              </a:spcBef>
              <a:spcAft>
                <a:spcPts val="1417"/>
              </a:spcAft>
              <a:buSzPct val="45000"/>
              <a:buFont typeface="StarSymbol"/>
              <a:buNone/>
              <a:defRPr lang="en-US" sz="3200" b="0" i="0" u="none" strike="noStrike" kern="1200">
                <a:ln>
                  <a:noFill/>
                </a:ln>
                <a:latin typeface="Arial" pitchFamily="18"/>
                <a:ea typeface="宋体" pitchFamily="2"/>
                <a:cs typeface="Tahoma" pitchFamily="2"/>
              </a:defRPr>
            </a:defPPr>
            <a:lvl1pPr marL="432000" marR="0" lvl="0" indent="-324000">
              <a:spcBef>
                <a:spcPts val="0"/>
              </a:spcBef>
              <a:spcAft>
                <a:spcPts val="1417"/>
              </a:spcAft>
              <a:buSzPct val="45000"/>
              <a:buFont typeface="StarSymbol"/>
              <a:buChar char="●"/>
              <a:defRPr lang="en-US" sz="3200" b="0" i="0" u="none" strike="noStrike" kern="1200">
                <a:ln>
                  <a:noFill/>
                </a:ln>
                <a:latin typeface="Arial" pitchFamily="18"/>
                <a:ea typeface="宋体" pitchFamily="2"/>
                <a:cs typeface="Tahoma" pitchFamily="2"/>
              </a:defRPr>
            </a:lvl1pPr>
            <a:lvl2pPr marL="864000" marR="0" lvl="1" indent="-324000">
              <a:spcBef>
                <a:spcPts val="0"/>
              </a:spcBef>
              <a:spcAft>
                <a:spcPts val="1134"/>
              </a:spcAft>
              <a:buSzPct val="45000"/>
              <a:buFont typeface="StarSymbol"/>
              <a:buChar char="●"/>
              <a:defRPr lang="en-US" sz="2800" b="0" i="0" u="none" strike="noStrike" kern="1200">
                <a:ln>
                  <a:noFill/>
                </a:ln>
                <a:latin typeface="Arial" pitchFamily="18"/>
                <a:ea typeface="宋体" pitchFamily="2"/>
                <a:cs typeface="Tahoma" pitchFamily="2"/>
              </a:defRPr>
            </a:lvl2pPr>
            <a:lvl3pPr marL="1295999" marR="0" lvl="2" indent="-288000">
              <a:spcBef>
                <a:spcPts val="0"/>
              </a:spcBef>
              <a:spcAft>
                <a:spcPts val="850"/>
              </a:spcAft>
              <a:buSzPct val="75000"/>
              <a:buFont typeface="StarSymbol"/>
              <a:buChar char="–"/>
              <a:defRPr lang="en-US" sz="2400" b="0" i="0" u="none" strike="noStrike" kern="1200">
                <a:ln>
                  <a:noFill/>
                </a:ln>
                <a:latin typeface="Arial" pitchFamily="18"/>
                <a:ea typeface="宋体" pitchFamily="2"/>
                <a:cs typeface="Tahoma" pitchFamily="2"/>
              </a:defRPr>
            </a:lvl3pPr>
            <a:lvl4pPr marL="1728000" marR="0" lvl="3" indent="-216000">
              <a:spcBef>
                <a:spcPts val="0"/>
              </a:spcBef>
              <a:spcAft>
                <a:spcPts val="567"/>
              </a:spcAft>
              <a:buSzPct val="45000"/>
              <a:buFont typeface="StarSymbol"/>
              <a:buChar char="●"/>
              <a:defRPr lang="en-US" sz="2000" b="0" i="0" u="none" strike="noStrike" kern="1200">
                <a:ln>
                  <a:noFill/>
                </a:ln>
                <a:latin typeface="Arial" pitchFamily="18"/>
                <a:ea typeface="宋体" pitchFamily="2"/>
                <a:cs typeface="Tahoma" pitchFamily="2"/>
              </a:defRPr>
            </a:lvl4pPr>
            <a:lvl5pPr marL="2160000" marR="0" lvl="4" indent="-216000">
              <a:spcBef>
                <a:spcPts val="0"/>
              </a:spcBef>
              <a:spcAft>
                <a:spcPts val="283"/>
              </a:spcAft>
              <a:buSzPct val="75000"/>
              <a:buFont typeface="StarSymbol"/>
              <a:buChar char="–"/>
              <a:defRPr lang="en-US" sz="2000" b="0" i="0" u="none" strike="noStrike" kern="1200">
                <a:ln>
                  <a:noFill/>
                </a:ln>
                <a:latin typeface="Arial" pitchFamily="18"/>
                <a:ea typeface="宋体" pitchFamily="2"/>
                <a:cs typeface="Tahoma"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宋体" pitchFamily="2"/>
                <a:cs typeface="Tahoma" pitchFamily="2"/>
              </a:defRPr>
            </a:lvl9pPr>
          </a:lstStyle>
          <a:p>
            <a:pPr lvl="0"/>
            <a:r>
              <a:rPr lang="en-US" sz="2400" i="1" dirty="0">
                <a:latin typeface="Calibri" pitchFamily="34"/>
              </a:rPr>
              <a:t>This </a:t>
            </a:r>
            <a:r>
              <a:rPr lang="en-US" sz="2400" i="1" dirty="0" smtClean="0">
                <a:latin typeface="Calibri" pitchFamily="34"/>
              </a:rPr>
              <a:t>film </a:t>
            </a:r>
            <a:r>
              <a:rPr lang="en-US" sz="2400" i="1" dirty="0">
                <a:latin typeface="Calibri" pitchFamily="34"/>
              </a:rPr>
              <a:t>aims to enlighten </a:t>
            </a:r>
            <a:r>
              <a:rPr lang="en-US" sz="2400" i="1" dirty="0" smtClean="0">
                <a:latin typeface="Calibri" pitchFamily="34"/>
              </a:rPr>
              <a:t>people </a:t>
            </a:r>
            <a:r>
              <a:rPr lang="en-US" sz="2400" i="1" dirty="0">
                <a:latin typeface="Calibri" pitchFamily="34"/>
              </a:rPr>
              <a:t>about Sephardic history in the </a:t>
            </a:r>
            <a:r>
              <a:rPr lang="en-US" sz="2400" i="1" dirty="0" smtClean="0">
                <a:latin typeface="Calibri" pitchFamily="34"/>
              </a:rPr>
              <a:t>Balkans.  </a:t>
            </a:r>
            <a:r>
              <a:rPr lang="en-US" sz="2400" i="1" dirty="0">
                <a:latin typeface="Calibri" pitchFamily="34"/>
              </a:rPr>
              <a:t>The Jews expelled from Spain who settled in the Balkans were welcomed, and Jews were generally accepted as part of society, as they were in all parts of the Ottoman Empire. Focusing on Sarajevo as an example of Jewish life in the </a:t>
            </a:r>
            <a:r>
              <a:rPr lang="en-US" sz="2400" i="1" dirty="0" smtClean="0">
                <a:latin typeface="Calibri" pitchFamily="34"/>
              </a:rPr>
              <a:t>Balkans explore </a:t>
            </a:r>
            <a:r>
              <a:rPr lang="en-US" sz="2400" i="1" dirty="0">
                <a:latin typeface="Calibri" pitchFamily="34"/>
              </a:rPr>
              <a:t>how in times of crisis the positive relationships between Sephardic Jews and their neighbors stood them in good stead.</a:t>
            </a:r>
          </a:p>
        </p:txBody>
      </p:sp>
      <p:pic>
        <p:nvPicPr>
          <p:cNvPr id="4" name="Picture 3"/>
          <p:cNvPicPr>
            <a:picLocks noChangeAspect="1"/>
          </p:cNvPicPr>
          <p:nvPr/>
        </p:nvPicPr>
        <p:blipFill>
          <a:blip r:embed="rId3">
            <a:lum/>
            <a:alphaModFix/>
          </a:blip>
          <a:srcRect/>
          <a:stretch>
            <a:fillRect/>
          </a:stretch>
        </p:blipFill>
        <p:spPr>
          <a:xfrm>
            <a:off x="365760" y="1645920"/>
            <a:ext cx="4663440" cy="5669279"/>
          </a:xfrm>
          <a:prstGeom prst="rect">
            <a:avLst/>
          </a:prstGeom>
          <a:noFill/>
          <a:ln>
            <a:noFill/>
          </a:ln>
        </p:spPr>
      </p:pic>
    </p:spTree>
  </p:cSld>
  <p:clrMapOvr>
    <a:masterClrMapping/>
  </p:clrMapOvr>
  <p:transition>
    <p:push/>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P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565</Words>
  <Application>Microsoft Office PowerPoint</Application>
  <PresentationFormat>Custom</PresentationFormat>
  <Paragraphs>28</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Angles</vt:lpstr>
      <vt:lpstr>Pen</vt:lpstr>
      <vt:lpstr>          Survival In sarajevo Friendship in a time of war</vt:lpstr>
      <vt:lpstr>PowerPoint Presentation</vt:lpstr>
      <vt:lpstr>Survival in Sarajevo-friendship In a time of war</vt:lpstr>
      <vt:lpstr>Sarajevo project for jewish day  school communities</vt:lpstr>
      <vt:lpstr>Survival in sarajevo-La Benevolencija</vt:lpstr>
      <vt:lpstr>Postcards to sarajevo</vt:lpstr>
      <vt:lpstr>Let all who are hungry come and eat</vt:lpstr>
      <vt:lpstr>Survival in sarajevo: lessons in  civis values</vt:lpstr>
      <vt:lpstr>Roots in spain, trees  In sarajevo</vt:lpstr>
      <vt:lpstr>Survival in sarajevo- interfiewing a picture</vt:lpstr>
      <vt:lpstr>Divided by faith,united by war:teaching the citizenz of the future using the lessons of the past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Viktorija Arsova</dc:creator>
  <cp:lastModifiedBy>Kire</cp:lastModifiedBy>
  <cp:revision>12</cp:revision>
  <dcterms:created xsi:type="dcterms:W3CDTF">2015-02-05T15:37:45Z</dcterms:created>
  <dcterms:modified xsi:type="dcterms:W3CDTF">2015-04-21T20:48:46Z</dcterms:modified>
</cp:coreProperties>
</file>