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9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9639-A9B5-4B27-B7D8-64C6E6409047}" type="datetimeFigureOut">
              <a:rPr lang="lt-LT" smtClean="0"/>
              <a:pPr/>
              <a:t>2/16/15</a:t>
            </a:fld>
            <a:endParaRPr lang="lt-LT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B91D7-0C93-4101-8A53-E28BA6CAED8A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9639-A9B5-4B27-B7D8-64C6E6409047}" type="datetimeFigureOut">
              <a:rPr lang="lt-LT" smtClean="0"/>
              <a:pPr/>
              <a:t>2/16/15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B91D7-0C93-4101-8A53-E28BA6CAED8A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9639-A9B5-4B27-B7D8-64C6E6409047}" type="datetimeFigureOut">
              <a:rPr lang="lt-LT" smtClean="0"/>
              <a:pPr/>
              <a:t>2/16/15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B91D7-0C93-4101-8A53-E28BA6CAED8A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9639-A9B5-4B27-B7D8-64C6E6409047}" type="datetimeFigureOut">
              <a:rPr lang="lt-LT" smtClean="0"/>
              <a:pPr/>
              <a:t>2/16/15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B91D7-0C93-4101-8A53-E28BA6CAED8A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9639-A9B5-4B27-B7D8-64C6E6409047}" type="datetimeFigureOut">
              <a:rPr lang="lt-LT" smtClean="0"/>
              <a:pPr/>
              <a:t>2/16/15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B91D7-0C93-4101-8A53-E28BA6CAED8A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9639-A9B5-4B27-B7D8-64C6E6409047}" type="datetimeFigureOut">
              <a:rPr lang="lt-LT" smtClean="0"/>
              <a:pPr/>
              <a:t>2/16/15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B91D7-0C93-4101-8A53-E28BA6CAED8A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9639-A9B5-4B27-B7D8-64C6E6409047}" type="datetimeFigureOut">
              <a:rPr lang="lt-LT" smtClean="0"/>
              <a:pPr/>
              <a:t>2/16/15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B91D7-0C93-4101-8A53-E28BA6CAED8A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9639-A9B5-4B27-B7D8-64C6E6409047}" type="datetimeFigureOut">
              <a:rPr lang="lt-LT" smtClean="0"/>
              <a:pPr/>
              <a:t>2/16/15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B91D7-0C93-4101-8A53-E28BA6CAED8A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9639-A9B5-4B27-B7D8-64C6E6409047}" type="datetimeFigureOut">
              <a:rPr lang="lt-LT" smtClean="0"/>
              <a:pPr/>
              <a:t>2/16/15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B91D7-0C93-4101-8A53-E28BA6CAED8A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9639-A9B5-4B27-B7D8-64C6E6409047}" type="datetimeFigureOut">
              <a:rPr lang="lt-LT" smtClean="0"/>
              <a:pPr/>
              <a:t>2/16/15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B91D7-0C93-4101-8A53-E28BA6CAED8A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9639-A9B5-4B27-B7D8-64C6E6409047}" type="datetimeFigureOut">
              <a:rPr lang="lt-LT" smtClean="0"/>
              <a:pPr/>
              <a:t>2/16/15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7B91D7-0C93-4101-8A53-E28BA6CAED8A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8D59639-A9B5-4B27-B7D8-64C6E6409047}" type="datetimeFigureOut">
              <a:rPr lang="lt-LT" smtClean="0"/>
              <a:pPr/>
              <a:t>2/16/15</a:t>
            </a:fld>
            <a:endParaRPr lang="lt-LT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7B91D7-0C93-4101-8A53-E28BA6CAED8A}" type="slidenum">
              <a:rPr lang="lt-LT" smtClean="0"/>
              <a:pPr/>
              <a:t>‹#›</a:t>
            </a:fld>
            <a:endParaRPr lang="lt-LT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t-LT" dirty="0" smtClean="0"/>
              <a:t>Interviu-metodas mok</a:t>
            </a:r>
            <a:r>
              <a:rPr lang="en-US" dirty="0" smtClean="0"/>
              <a:t>ant</a:t>
            </a:r>
            <a:r>
              <a:rPr lang="lt-LT" dirty="0" smtClean="0"/>
              <a:t> istorijos</a:t>
            </a:r>
            <a:endParaRPr lang="lt-L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t-LT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t-LT" sz="3600" b="1" dirty="0"/>
              <a:t>Mokytojo veikla mokant moksleivius pasirengti susitikimui su įvykių amžininku</a:t>
            </a:r>
            <a:endParaRPr lang="lt-LT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Apie netolimą praeitį moksleiviams gali papasakoti daugelis vyresnio amžiaus gyventojų. </a:t>
            </a:r>
            <a:endParaRPr lang="en-US" dirty="0" smtClean="0"/>
          </a:p>
          <a:p>
            <a:r>
              <a:rPr lang="lt-LT" dirty="0" smtClean="0"/>
              <a:t>Darant atranką iš ko imti interviu svarbūs aspektai:</a:t>
            </a:r>
            <a:endParaRPr lang="lt-L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dirty="0"/>
              <a:t>Reikia atsižvelgti į konkretaus asmens veiklą praeities įvykių, apie kuriuos norime sužinoti, metu. Vieni asmenys buvo įvykių organizatoriai, kiti – vykdytojai, o treti – stebėtojai. </a:t>
            </a:r>
            <a:endParaRPr lang="lt-LT" dirty="0" smtClean="0"/>
          </a:p>
          <a:p>
            <a:r>
              <a:rPr lang="lt-LT" dirty="0"/>
              <a:t>Siūlytina atsižvelgti į asmens išsaugotus originalius daiktus, kurie liudija apie praeities įvykius. Mokiniams smalsu pamatyti ir paliesti išsaugotas </a:t>
            </a:r>
            <a:r>
              <a:rPr lang="lt-LT" dirty="0" smtClean="0"/>
              <a:t>nuotraukas, šeimos relikvijas</a:t>
            </a:r>
            <a:endParaRPr lang="lt-L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Rekomenduotina atsižvelgti į asmens sveikatos būklę ir gebėjimą bendrauti su žmonėmis. Gali būti, jog dėl garbaus amžiaus žmogus yra daug ką pamiršęs, todėl jo prisiminimai klausytojams palieka menką įspūdį</a:t>
            </a:r>
            <a:r>
              <a:rPr lang="lt-LT" dirty="0" smtClean="0"/>
              <a:t>.</a:t>
            </a:r>
          </a:p>
          <a:p>
            <a:endParaRPr lang="lt-L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Pasirinkus pašnekovą: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smtClean="0"/>
              <a:t>Reikia užmegzti pokalbį. Ypatingai sunku tai padaryti su išgyvenusiais holokaustą, nes tokie žmonės dažnai būna užsisklendę.</a:t>
            </a:r>
          </a:p>
          <a:p>
            <a:r>
              <a:rPr lang="lt-LT" dirty="0" smtClean="0"/>
              <a:t>Mokslinėje literatūroje rekomenduojame prieš kelias dienas pateikti klausimus, kad žmogus juos apmąstytų</a:t>
            </a:r>
          </a:p>
          <a:p>
            <a:endParaRPr lang="lt-L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Mokiniai: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smtClean="0"/>
              <a:t>Privalo žinoti istorinį kontekstą</a:t>
            </a:r>
          </a:p>
          <a:p>
            <a:r>
              <a:rPr lang="lt-LT" dirty="0" smtClean="0"/>
              <a:t>Siūloma </a:t>
            </a:r>
            <a:r>
              <a:rPr lang="lt-LT" dirty="0"/>
              <a:t>mokiniams įgyti interviu ėmimo įgūdžių dirbant poromis. Iš pradžių vienas mokinys klausinėja kito, o paskui apsikeičia vaidmenimis. </a:t>
            </a:r>
            <a:endParaRPr lang="lt-LT" dirty="0" smtClean="0"/>
          </a:p>
          <a:p>
            <a:r>
              <a:rPr lang="lt-LT" dirty="0" smtClean="0"/>
              <a:t>Mokiniai turi mokėti atgaivinti atmintį. </a:t>
            </a:r>
            <a:r>
              <a:rPr lang="lt-LT" dirty="0"/>
              <a:t>Atmintis gali būti gaivinama keliais būdais. Tradiciškai pradedama nuo lengvų klausimų. 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</a:t>
            </a:r>
            <a:r>
              <a:rPr lang="lt-LT" dirty="0" smtClean="0"/>
              <a:t>iek </a:t>
            </a:r>
            <a:r>
              <a:rPr lang="lt-LT" dirty="0"/>
              <a:t>jums metų?“, „Kiek laiko gyvenate šioje vietovėje?“, „Kas prieš daugelį metų atrodė kitaip</a:t>
            </a:r>
            <a:r>
              <a:rPr lang="lt-LT" dirty="0" smtClean="0"/>
              <a:t>?“</a:t>
            </a:r>
          </a:p>
          <a:p>
            <a:r>
              <a:rPr lang="lt-LT" dirty="0"/>
              <a:t>Po įžangos, skirtos atminčiai atgaivinti, pereinama prie pokalbio pateikiant pašnekovui klausimus</a:t>
            </a:r>
            <a:r>
              <a:rPr lang="lt-LT" dirty="0" smtClean="0"/>
              <a:t>.</a:t>
            </a:r>
          </a:p>
          <a:p>
            <a:endParaRPr lang="lt-L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Pirmiausia mokiniams reikia paaiškinti, kad užfiksuotą žodinę istoriją būtina dokumentuoti – pateikti žinias apie sukauptos informacijos aplinkybes. Kuomet daromas garso įrašas, jo pradžioje reikia užfiksuoti, kas ima interviu, kas pateikia atsiminimus, nurodoma įrašo darymo data bei vieta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</TotalTime>
  <Words>219</Words>
  <Application>Microsoft Macintosh PowerPoint</Application>
  <PresentationFormat>On-screen Show (4:3)</PresentationFormat>
  <Paragraphs>17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Interviu-metodas mokant istorijos</vt:lpstr>
      <vt:lpstr>Mokytojo veikla mokant moksleivius pasirengti susitikimui su įvykių amžininku</vt:lpstr>
      <vt:lpstr>PowerPoint Presentation</vt:lpstr>
      <vt:lpstr>PowerPoint Presentation</vt:lpstr>
      <vt:lpstr>Pasirinkus pašnekovą:</vt:lpstr>
      <vt:lpstr>Mokiniai: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Kęstutis</dc:creator>
  <cp:lastModifiedBy>Fabian Rühle</cp:lastModifiedBy>
  <cp:revision>5</cp:revision>
  <dcterms:created xsi:type="dcterms:W3CDTF">2015-01-14T19:59:12Z</dcterms:created>
  <dcterms:modified xsi:type="dcterms:W3CDTF">2015-02-16T16:59:17Z</dcterms:modified>
</cp:coreProperties>
</file>