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at/maps/@50.052736,19.944499,3a,75y,162.03h,87.97t/data=!3m4!1e1!3m2!1sCY_5H_8AX5Zj1cn6gnhFYA!2e0?hl=en" TargetMode="External"/><Relationship Id="rId3" Type="http://schemas.openxmlformats.org/officeDocument/2006/relationships/image" Target="../media/image2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at/maps/@50.053387,19.947272,3a,75y,178.2h,86.81t/data=!3m4!1e1!3m2!1skwLVTpPXG9NyJUZGzyZiyw!2e0?hl=en" TargetMode="External"/><Relationship Id="rId3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at/maps/@50.053606,19.944817,3a,75y,344.46h,96.63t/data=!3m4!1e1!3m2!1sHLBxLlSAlyQ7G7HYRmQizg!2e0!6m1!1e1?hl=en" TargetMode="External"/><Relationship Id="rId3" Type="http://schemas.openxmlformats.org/officeDocument/2006/relationships/image" Target="../media/image4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at/maps/@50.05281,19.944827,3a,83.6y,319.64h,98.34t/data=!3m4!1e1!3m2!1shH3WhV4oSZCnXBNqF7tD4Q!2e0!6m1!1e1?hl=en" TargetMode="External"/><Relationship Id="rId3" Type="http://schemas.openxmlformats.org/officeDocument/2006/relationships/image" Target="../media/image5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at/maps/@50.052736,19.944499,3a,75y,162.03h,87.97t/data=!3m4!1e1!3m2!1sCY_5H_8AX5Zj1cn6gnhFYA!2e0?hl=en" TargetMode="External"/><Relationship Id="rId3" Type="http://schemas.openxmlformats.org/officeDocument/2006/relationships/image" Target="../media/image2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at/maps/@50.046542,19.954078,3a,75y,133.61h,86.66t/data=!3m4!1e1!3m2!1seODpIT4gSF-KBVe9rrZvbg!2e0?hl=en" TargetMode="External"/><Relationship Id="rId3" Type="http://schemas.openxmlformats.org/officeDocument/2006/relationships/image" Target="../media/image6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at/maps/@50.046542,19.954078,3a,75y,133.61h,86.66t/data=!3m4!1e1!3m2!1seODpIT4gSF-KBVe9rrZvbg!2e0?hl=en" TargetMode="External"/><Relationship Id="rId3" Type="http://schemas.openxmlformats.org/officeDocument/2006/relationships/image" Target="../media/image7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at/maps/place/Memorial+and+Museum+Auschwitz-Birkenau/@50.027411,19.201983,2a,90y,90t/data=!3m5!1e2!3m3!1s91170969!2e1!3e10!4m2!3m1!1s0x4716be32014dffa1:0xe8e173d6821a53c5!6m1!1e1?hl=en" TargetMode="External"/><Relationship Id="rId3" Type="http://schemas.openxmlformats.org/officeDocument/2006/relationships/image" Target="../media/image8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google.at/maps/place/Jewish+Community+Centre/@50.052872,19.945092,3a,75y,305.18h,90t/data=!3m4!1e1!3m2!1sLeRuP4ucCDmZPKyGTK2Hpg!2e0!4m2!3m1!1s0x47165b6afbaad895:0x4d94437edba195c0!6m1!1e1?hl=en" TargetMode="External"/><Relationship Id="rId3" Type="http://schemas.openxmlformats.org/officeDocument/2006/relationships/image" Target="../media/image9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Screen Shot 2015-02-09 at 1.09.50 PM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39503" y="1629023"/>
            <a:ext cx="8293101" cy="6705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body" idx="1"/>
          </p:nvPr>
        </p:nvSpPr>
        <p:spPr>
          <a:xfrm>
            <a:off x="1270000" y="655955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Section 2 / Map A - Miodowa 21 (</a:t>
            </a:r>
            <a:r>
              <a:rPr sz="3000" u="sng">
                <a:hlinkClick r:id="rId2" invalidUrl="" action="" tgtFrame="" tooltip="" history="1" highlightClick="0" endSnd="0"/>
              </a:rPr>
              <a:t>google maps link</a:t>
            </a:r>
            <a:r>
              <a:rPr sz="3000"/>
              <a:t>)</a:t>
            </a:r>
          </a:p>
        </p:txBody>
      </p:sp>
      <p:pic>
        <p:nvPicPr>
          <p:cNvPr id="35" name="Screen Shot 2015-02-09 at 1.12.42 PM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0"/>
            <a:ext cx="13004800" cy="63783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body" idx="1"/>
          </p:nvPr>
        </p:nvSpPr>
        <p:spPr>
          <a:xfrm>
            <a:off x="1270000" y="655955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Section 2 / Map B - Miodowa 39 (</a:t>
            </a:r>
            <a:r>
              <a:rPr sz="3000" u="sng">
                <a:hlinkClick r:id="rId2" invalidUrl="" action="" tgtFrame="" tooltip="" history="1" highlightClick="0" endSnd="0"/>
              </a:rPr>
              <a:t>google maps link</a:t>
            </a:r>
            <a:r>
              <a:rPr sz="3000"/>
              <a:t>)</a:t>
            </a:r>
          </a:p>
        </p:txBody>
      </p:sp>
      <p:pic>
        <p:nvPicPr>
          <p:cNvPr id="38" name="Screen Shot 2015-02-09 at 1.19.05 PM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38757"/>
            <a:ext cx="13004800" cy="63648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body" idx="1"/>
          </p:nvPr>
        </p:nvSpPr>
        <p:spPr>
          <a:xfrm>
            <a:off x="1270000" y="655955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Section 2 / Map C - Hilfstein Hebrew Gymnasium </a:t>
            </a:r>
            <a:endParaRPr sz="3000"/>
          </a:p>
          <a:p>
            <a:pPr lvl="0" defTabSz="457200">
              <a:spcBef>
                <a:spcPts val="1200"/>
              </a:spcBef>
              <a:defRPr sz="1800"/>
            </a:pPr>
            <a:r>
              <a:rPr sz="3000"/>
              <a:t> (</a:t>
            </a:r>
            <a:r>
              <a:rPr sz="3000" u="sng">
                <a:hlinkClick r:id="rId2" invalidUrl="" action="" tgtFrame="" tooltip="" history="1" highlightClick="0" endSnd="0"/>
              </a:rPr>
              <a:t>google maps link</a:t>
            </a:r>
            <a:r>
              <a:rPr sz="3000"/>
              <a:t>)</a:t>
            </a:r>
          </a:p>
        </p:txBody>
      </p:sp>
      <p:pic>
        <p:nvPicPr>
          <p:cNvPr id="41" name="Screen Shot 2015-02-09 at 1.24.32 PM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91471"/>
            <a:ext cx="13004800" cy="63956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body" idx="1"/>
          </p:nvPr>
        </p:nvSpPr>
        <p:spPr>
          <a:xfrm>
            <a:off x="1270000" y="655955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Section 2 / Map D - Temple, Miodowa 24 </a:t>
            </a:r>
            <a:endParaRPr sz="3000"/>
          </a:p>
          <a:p>
            <a:pPr lvl="0" defTabSz="457200">
              <a:spcBef>
                <a:spcPts val="1200"/>
              </a:spcBef>
              <a:defRPr sz="1800"/>
            </a:pPr>
            <a:r>
              <a:rPr sz="3000"/>
              <a:t> (</a:t>
            </a:r>
            <a:r>
              <a:rPr sz="3000" u="sng">
                <a:hlinkClick r:id="rId2" invalidUrl="" action="" tgtFrame="" tooltip="" history="1" highlightClick="0" endSnd="0"/>
              </a:rPr>
              <a:t>google maps link</a:t>
            </a:r>
            <a:r>
              <a:rPr sz="3000"/>
              <a:t>)</a:t>
            </a:r>
          </a:p>
        </p:txBody>
      </p:sp>
      <p:pic>
        <p:nvPicPr>
          <p:cNvPr id="44" name="Screen Shot 2015-02-09 at 1.27.10 PM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63177"/>
            <a:ext cx="13004800" cy="64044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body" idx="1"/>
          </p:nvPr>
        </p:nvSpPr>
        <p:spPr>
          <a:xfrm>
            <a:off x="1270000" y="655955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Section 3 / Map A - Miodowa 21 (</a:t>
            </a:r>
            <a:r>
              <a:rPr sz="3000" u="sng">
                <a:hlinkClick r:id="rId2" invalidUrl="" action="" tgtFrame="" tooltip="" history="1" highlightClick="0" endSnd="0"/>
              </a:rPr>
              <a:t>google maps link</a:t>
            </a:r>
            <a:r>
              <a:rPr sz="3000"/>
              <a:t>)</a:t>
            </a:r>
          </a:p>
        </p:txBody>
      </p:sp>
      <p:pic>
        <p:nvPicPr>
          <p:cNvPr id="47" name="Screen Shot 2015-02-09 at 1.12.42 PM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0"/>
            <a:ext cx="13004800" cy="63783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body" idx="1"/>
          </p:nvPr>
        </p:nvSpPr>
        <p:spPr>
          <a:xfrm>
            <a:off x="1270000" y="655955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Section 3 / Map E - Ghetto Heroes Square </a:t>
            </a:r>
            <a:endParaRPr sz="3000"/>
          </a:p>
          <a:p>
            <a:pPr lvl="0">
              <a:defRPr sz="1800"/>
            </a:pPr>
            <a:r>
              <a:rPr sz="3000"/>
              <a:t>(</a:t>
            </a:r>
            <a:r>
              <a:rPr sz="3000" u="sng">
                <a:hlinkClick r:id="rId2" invalidUrl="" action="" tgtFrame="" tooltip="" history="1" highlightClick="0" endSnd="0"/>
              </a:rPr>
              <a:t>google maps link</a:t>
            </a:r>
            <a:r>
              <a:rPr sz="3000"/>
              <a:t>)</a:t>
            </a:r>
          </a:p>
        </p:txBody>
      </p:sp>
      <p:pic>
        <p:nvPicPr>
          <p:cNvPr id="50" name="Screen Shot 2015-02-09 at 1.33.16 PM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35357"/>
            <a:ext cx="13004800" cy="63870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body" idx="1"/>
          </p:nvPr>
        </p:nvSpPr>
        <p:spPr>
          <a:xfrm>
            <a:off x="1270000" y="655955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Section 3 / Map F - Schindler (Lipowa 4) </a:t>
            </a:r>
            <a:endParaRPr sz="3000"/>
          </a:p>
          <a:p>
            <a:pPr lvl="0">
              <a:defRPr sz="1800"/>
            </a:pPr>
            <a:r>
              <a:rPr sz="3000"/>
              <a:t>(</a:t>
            </a:r>
            <a:r>
              <a:rPr sz="3000" u="sng">
                <a:hlinkClick r:id="rId2" invalidUrl="" action="" tgtFrame="" tooltip="" history="1" highlightClick="0" endSnd="0"/>
              </a:rPr>
              <a:t>google maps link</a:t>
            </a:r>
            <a:r>
              <a:rPr sz="3000"/>
              <a:t>)</a:t>
            </a:r>
          </a:p>
        </p:txBody>
      </p:sp>
      <p:pic>
        <p:nvPicPr>
          <p:cNvPr id="53" name="Screen Shot 2015-02-09 at 1.51.13 PM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18986"/>
            <a:ext cx="13004800" cy="63870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body" idx="1"/>
          </p:nvPr>
        </p:nvSpPr>
        <p:spPr>
          <a:xfrm>
            <a:off x="1270000" y="655955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Section 3 / Auschwitz Concentration Camp</a:t>
            </a:r>
            <a:endParaRPr sz="3000"/>
          </a:p>
          <a:p>
            <a:pPr lvl="0">
              <a:defRPr sz="1800"/>
            </a:pPr>
            <a:r>
              <a:rPr sz="3000"/>
              <a:t>(</a:t>
            </a:r>
            <a:r>
              <a:rPr sz="3000" u="sng">
                <a:hlinkClick r:id="rId2" invalidUrl="" action="" tgtFrame="" tooltip="" history="1" highlightClick="0" endSnd="0"/>
              </a:rPr>
              <a:t>google maps link</a:t>
            </a:r>
            <a:r>
              <a:rPr sz="3000"/>
              <a:t>)</a:t>
            </a:r>
          </a:p>
        </p:txBody>
      </p:sp>
      <p:pic>
        <p:nvPicPr>
          <p:cNvPr id="56" name="Screen Shot 2015-02-09 at 1.54.52 PM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24469"/>
            <a:ext cx="13004800" cy="63648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type="body" idx="1"/>
          </p:nvPr>
        </p:nvSpPr>
        <p:spPr>
          <a:xfrm>
            <a:off x="1270000" y="655955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Section 4 / Life After The War </a:t>
            </a:r>
            <a:endParaRPr sz="3000"/>
          </a:p>
          <a:p>
            <a:pPr lvl="0">
              <a:defRPr sz="1800"/>
            </a:pPr>
            <a:r>
              <a:rPr sz="3000"/>
              <a:t>(</a:t>
            </a:r>
            <a:r>
              <a:rPr sz="3000" u="sng">
                <a:hlinkClick r:id="rId2" invalidUrl="" action="" tgtFrame="" tooltip="" history="1" highlightClick="0" endSnd="0"/>
              </a:rPr>
              <a:t>google maps link</a:t>
            </a:r>
            <a:r>
              <a:rPr sz="3000"/>
              <a:t>)</a:t>
            </a:r>
          </a:p>
        </p:txBody>
      </p:sp>
      <p:pic>
        <p:nvPicPr>
          <p:cNvPr id="59" name="Screen Shot 2015-02-09 at 1.57.53 PM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498"/>
            <a:ext cx="13004800" cy="63958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