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67" r:id="rId4"/>
    <p:sldId id="271" r:id="rId5"/>
    <p:sldId id="272" r:id="rId6"/>
    <p:sldId id="265" r:id="rId7"/>
    <p:sldId id="270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A2ACA7-3981-4FA5-9F21-CF14DE0BDEB3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C6DEBD-4DFD-4E3F-A4E0-FEC11E491167}">
      <dgm:prSet phldrT="[Text]" custT="1"/>
      <dgm:spPr/>
      <dgm:t>
        <a:bodyPr/>
        <a:lstStyle/>
        <a:p>
          <a:r>
            <a:rPr lang="en-US" sz="3200" b="1" u="sng" dirty="0" smtClean="0"/>
            <a:t>Analytical Skills </a:t>
          </a:r>
          <a:r>
            <a:rPr lang="en-US" sz="2200" dirty="0" smtClean="0"/>
            <a:t>–</a:t>
          </a:r>
        </a:p>
        <a:p>
          <a:r>
            <a:rPr lang="en-US" sz="2800" dirty="0" smtClean="0"/>
            <a:t>text based knowledge</a:t>
          </a:r>
        </a:p>
        <a:p>
          <a:r>
            <a:rPr lang="en-US" sz="2800" dirty="0" smtClean="0"/>
            <a:t>Students understand basic information from text</a:t>
          </a:r>
          <a:endParaRPr lang="en-US" sz="2800" dirty="0"/>
        </a:p>
      </dgm:t>
    </dgm:pt>
    <dgm:pt modelId="{6E6D045C-560C-4829-8FD1-6AD2F8CB700B}" type="parTrans" cxnId="{E362D967-75C3-4980-8E4F-81AE5DE5F329}">
      <dgm:prSet/>
      <dgm:spPr/>
      <dgm:t>
        <a:bodyPr/>
        <a:lstStyle/>
        <a:p>
          <a:endParaRPr lang="en-US"/>
        </a:p>
      </dgm:t>
    </dgm:pt>
    <dgm:pt modelId="{686CBAE1-84BA-45EC-A434-1C8D0B61162F}" type="sibTrans" cxnId="{E362D967-75C3-4980-8E4F-81AE5DE5F329}">
      <dgm:prSet/>
      <dgm:spPr/>
      <dgm:t>
        <a:bodyPr/>
        <a:lstStyle/>
        <a:p>
          <a:endParaRPr lang="en-US"/>
        </a:p>
      </dgm:t>
    </dgm:pt>
    <dgm:pt modelId="{7FABE023-AE8E-4647-8078-BE52E590627B}">
      <dgm:prSet phldrT="[Text]" custT="1"/>
      <dgm:spPr/>
      <dgm:t>
        <a:bodyPr/>
        <a:lstStyle/>
        <a:p>
          <a:r>
            <a:rPr lang="en-US" sz="3200" b="1" u="sng" dirty="0" smtClean="0"/>
            <a:t>Practical Skills-</a:t>
          </a:r>
        </a:p>
        <a:p>
          <a:r>
            <a:rPr lang="en-US" sz="2800" dirty="0" smtClean="0"/>
            <a:t>include classroom material with background knowledge </a:t>
          </a:r>
        </a:p>
        <a:p>
          <a:r>
            <a:rPr lang="en-US" sz="2800" dirty="0" smtClean="0"/>
            <a:t>Students learn a lesson from the text</a:t>
          </a:r>
          <a:endParaRPr lang="en-US" sz="2800" dirty="0"/>
        </a:p>
      </dgm:t>
    </dgm:pt>
    <dgm:pt modelId="{9601B55F-6AB1-41E6-ABA8-B24F8A68C3E0}" type="parTrans" cxnId="{42DECD83-51F2-4C35-BDE6-2E805053A6FE}">
      <dgm:prSet/>
      <dgm:spPr/>
      <dgm:t>
        <a:bodyPr/>
        <a:lstStyle/>
        <a:p>
          <a:endParaRPr lang="en-US"/>
        </a:p>
      </dgm:t>
    </dgm:pt>
    <dgm:pt modelId="{CF9C287C-9C0B-45AA-A0A1-C9BA6BF5814B}" type="sibTrans" cxnId="{42DECD83-51F2-4C35-BDE6-2E805053A6FE}">
      <dgm:prSet/>
      <dgm:spPr/>
      <dgm:t>
        <a:bodyPr/>
        <a:lstStyle/>
        <a:p>
          <a:endParaRPr lang="en-US"/>
        </a:p>
      </dgm:t>
    </dgm:pt>
    <dgm:pt modelId="{0F10F657-1B81-4421-904B-DBF85A5D1229}">
      <dgm:prSet custT="1"/>
      <dgm:spPr/>
      <dgm:t>
        <a:bodyPr/>
        <a:lstStyle/>
        <a:p>
          <a:r>
            <a:rPr lang="en-US" sz="3200" b="1" u="sng" dirty="0" smtClean="0"/>
            <a:t>Wisdom Skills</a:t>
          </a:r>
          <a:r>
            <a:rPr lang="en-US" sz="2200" b="1" u="sng" dirty="0" smtClean="0"/>
            <a:t>- </a:t>
          </a:r>
        </a:p>
        <a:p>
          <a:r>
            <a:rPr lang="en-US" sz="2800" dirty="0" smtClean="0"/>
            <a:t>critical analysis by personal interpretation and reasoning</a:t>
          </a:r>
        </a:p>
        <a:p>
          <a:r>
            <a:rPr lang="en-US" sz="2800" dirty="0" smtClean="0"/>
            <a:t>students offer advice from the text</a:t>
          </a:r>
          <a:endParaRPr lang="en-US" sz="2800" dirty="0"/>
        </a:p>
      </dgm:t>
    </dgm:pt>
    <dgm:pt modelId="{31F17437-BDA1-46CF-A793-7E0640F88B8E}" type="parTrans" cxnId="{A13A5E09-F0EB-4190-A049-DF4FF18517DC}">
      <dgm:prSet/>
      <dgm:spPr/>
      <dgm:t>
        <a:bodyPr/>
        <a:lstStyle/>
        <a:p>
          <a:endParaRPr lang="en-US"/>
        </a:p>
      </dgm:t>
    </dgm:pt>
    <dgm:pt modelId="{9BA54FA9-20BF-4793-8713-530037F4142D}" type="sibTrans" cxnId="{A13A5E09-F0EB-4190-A049-DF4FF18517DC}">
      <dgm:prSet/>
      <dgm:spPr/>
      <dgm:t>
        <a:bodyPr/>
        <a:lstStyle/>
        <a:p>
          <a:endParaRPr lang="en-US"/>
        </a:p>
      </dgm:t>
    </dgm:pt>
    <dgm:pt modelId="{6D568B61-32CC-48A0-8433-D90CDDC9E333}">
      <dgm:prSet custT="1"/>
      <dgm:spPr/>
      <dgm:t>
        <a:bodyPr/>
        <a:lstStyle/>
        <a:p>
          <a:r>
            <a:rPr lang="en-US" sz="3200" b="1" u="sng" dirty="0" smtClean="0"/>
            <a:t>Creative Skills</a:t>
          </a:r>
          <a:r>
            <a:rPr lang="en-US" sz="2200" b="1" u="sng" dirty="0" smtClean="0"/>
            <a:t>-</a:t>
          </a:r>
        </a:p>
        <a:p>
          <a:r>
            <a:rPr lang="en-US" sz="2200" dirty="0" smtClean="0"/>
            <a:t> </a:t>
          </a:r>
          <a:r>
            <a:rPr lang="en-US" sz="2800" dirty="0" smtClean="0"/>
            <a:t>stretch students’ imagination</a:t>
          </a:r>
        </a:p>
        <a:p>
          <a:r>
            <a:rPr lang="en-US" sz="2800" dirty="0" smtClean="0"/>
            <a:t>students use imagination in learning</a:t>
          </a:r>
          <a:endParaRPr lang="en-US" sz="2800" dirty="0"/>
        </a:p>
      </dgm:t>
    </dgm:pt>
    <dgm:pt modelId="{CC13CD36-6F47-4F7F-B132-0488E98F0E50}" type="sibTrans" cxnId="{5B53101E-4633-42FB-AFBC-5FBC23D527A7}">
      <dgm:prSet/>
      <dgm:spPr/>
      <dgm:t>
        <a:bodyPr/>
        <a:lstStyle/>
        <a:p>
          <a:endParaRPr lang="en-US"/>
        </a:p>
      </dgm:t>
    </dgm:pt>
    <dgm:pt modelId="{ACF7086A-3990-4E1C-BB54-C0131D3383A3}" type="parTrans" cxnId="{5B53101E-4633-42FB-AFBC-5FBC23D527A7}">
      <dgm:prSet/>
      <dgm:spPr/>
      <dgm:t>
        <a:bodyPr/>
        <a:lstStyle/>
        <a:p>
          <a:endParaRPr lang="en-US"/>
        </a:p>
      </dgm:t>
    </dgm:pt>
    <dgm:pt modelId="{A99D5DFF-923A-4181-8AC6-111BAFF7E546}" type="pres">
      <dgm:prSet presAssocID="{99A2ACA7-3981-4FA5-9F21-CF14DE0BDE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FDF7BB-9DD6-4925-8EED-07B11CCF1049}" type="pres">
      <dgm:prSet presAssocID="{A3C6DEBD-4DFD-4E3F-A4E0-FEC11E491167}" presName="parentText" presStyleLbl="node1" presStyleIdx="0" presStyleCnt="4" custLinFactY="296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AD743F-6042-40F0-B2F8-C0E7DE770F4E}" type="pres">
      <dgm:prSet presAssocID="{686CBAE1-84BA-45EC-A434-1C8D0B61162F}" presName="spacer" presStyleCnt="0"/>
      <dgm:spPr/>
      <dgm:t>
        <a:bodyPr/>
        <a:lstStyle/>
        <a:p>
          <a:endParaRPr lang="en-US"/>
        </a:p>
      </dgm:t>
    </dgm:pt>
    <dgm:pt modelId="{4ABC6F8D-73C3-4AA2-A85C-C5113402A028}" type="pres">
      <dgm:prSet presAssocID="{7FABE023-AE8E-4647-8078-BE52E590627B}" presName="parentText" presStyleLbl="node1" presStyleIdx="1" presStyleCnt="4" custLinFactNeighborX="-1852" custLinFactNeighborY="-440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F9B011-8B5D-45FB-A620-13CC39A9D3A0}" type="pres">
      <dgm:prSet presAssocID="{CF9C287C-9C0B-45AA-A0A1-C9BA6BF5814B}" presName="spacer" presStyleCnt="0"/>
      <dgm:spPr/>
      <dgm:t>
        <a:bodyPr/>
        <a:lstStyle/>
        <a:p>
          <a:endParaRPr lang="en-US"/>
        </a:p>
      </dgm:t>
    </dgm:pt>
    <dgm:pt modelId="{0EA84333-8626-4895-9CC2-7012ED9F15DC}" type="pres">
      <dgm:prSet presAssocID="{6D568B61-32CC-48A0-8433-D90CDDC9E333}" presName="parentText" presStyleLbl="node1" presStyleIdx="2" presStyleCnt="4" custLinFactNeighborX="-926" custLinFactNeighborY="-4096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387AE0-0FE7-4E83-9291-AF95102BF0E2}" type="pres">
      <dgm:prSet presAssocID="{CC13CD36-6F47-4F7F-B132-0488E98F0E50}" presName="spacer" presStyleCnt="0"/>
      <dgm:spPr/>
      <dgm:t>
        <a:bodyPr/>
        <a:lstStyle/>
        <a:p>
          <a:endParaRPr lang="en-US"/>
        </a:p>
      </dgm:t>
    </dgm:pt>
    <dgm:pt modelId="{705F52D7-D744-4AF6-BC17-4BD7A409749E}" type="pres">
      <dgm:prSet presAssocID="{0F10F657-1B81-4421-904B-DBF85A5D1229}" presName="parentText" presStyleLbl="node1" presStyleIdx="3" presStyleCnt="4" custScaleY="1005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48D2F7-3D17-492E-B774-B6314AEF9190}" type="presOf" srcId="{7FABE023-AE8E-4647-8078-BE52E590627B}" destId="{4ABC6F8D-73C3-4AA2-A85C-C5113402A028}" srcOrd="0" destOrd="0" presId="urn:microsoft.com/office/officeart/2005/8/layout/vList2"/>
    <dgm:cxn modelId="{2744D20C-21E0-49DD-A6F5-FF4D8C59C58F}" type="presOf" srcId="{99A2ACA7-3981-4FA5-9F21-CF14DE0BDEB3}" destId="{A99D5DFF-923A-4181-8AC6-111BAFF7E546}" srcOrd="0" destOrd="0" presId="urn:microsoft.com/office/officeart/2005/8/layout/vList2"/>
    <dgm:cxn modelId="{BA436E66-F7F0-4DF1-A65E-52F208E1DCF2}" type="presOf" srcId="{A3C6DEBD-4DFD-4E3F-A4E0-FEC11E491167}" destId="{FAFDF7BB-9DD6-4925-8EED-07B11CCF1049}" srcOrd="0" destOrd="0" presId="urn:microsoft.com/office/officeart/2005/8/layout/vList2"/>
    <dgm:cxn modelId="{A13A5E09-F0EB-4190-A049-DF4FF18517DC}" srcId="{99A2ACA7-3981-4FA5-9F21-CF14DE0BDEB3}" destId="{0F10F657-1B81-4421-904B-DBF85A5D1229}" srcOrd="3" destOrd="0" parTransId="{31F17437-BDA1-46CF-A793-7E0640F88B8E}" sibTransId="{9BA54FA9-20BF-4793-8713-530037F4142D}"/>
    <dgm:cxn modelId="{741BEE57-2141-4980-AA86-0E10C3E7AE75}" type="presOf" srcId="{6D568B61-32CC-48A0-8433-D90CDDC9E333}" destId="{0EA84333-8626-4895-9CC2-7012ED9F15DC}" srcOrd="0" destOrd="0" presId="urn:microsoft.com/office/officeart/2005/8/layout/vList2"/>
    <dgm:cxn modelId="{1C3C544B-80E6-4D1F-BBA2-2AD11AB4B018}" type="presOf" srcId="{0F10F657-1B81-4421-904B-DBF85A5D1229}" destId="{705F52D7-D744-4AF6-BC17-4BD7A409749E}" srcOrd="0" destOrd="0" presId="urn:microsoft.com/office/officeart/2005/8/layout/vList2"/>
    <dgm:cxn modelId="{E362D967-75C3-4980-8E4F-81AE5DE5F329}" srcId="{99A2ACA7-3981-4FA5-9F21-CF14DE0BDEB3}" destId="{A3C6DEBD-4DFD-4E3F-A4E0-FEC11E491167}" srcOrd="0" destOrd="0" parTransId="{6E6D045C-560C-4829-8FD1-6AD2F8CB700B}" sibTransId="{686CBAE1-84BA-45EC-A434-1C8D0B61162F}"/>
    <dgm:cxn modelId="{5B53101E-4633-42FB-AFBC-5FBC23D527A7}" srcId="{99A2ACA7-3981-4FA5-9F21-CF14DE0BDEB3}" destId="{6D568B61-32CC-48A0-8433-D90CDDC9E333}" srcOrd="2" destOrd="0" parTransId="{ACF7086A-3990-4E1C-BB54-C0131D3383A3}" sibTransId="{CC13CD36-6F47-4F7F-B132-0488E98F0E50}"/>
    <dgm:cxn modelId="{42DECD83-51F2-4C35-BDE6-2E805053A6FE}" srcId="{99A2ACA7-3981-4FA5-9F21-CF14DE0BDEB3}" destId="{7FABE023-AE8E-4647-8078-BE52E590627B}" srcOrd="1" destOrd="0" parTransId="{9601B55F-6AB1-41E6-ABA8-B24F8A68C3E0}" sibTransId="{CF9C287C-9C0B-45AA-A0A1-C9BA6BF5814B}"/>
    <dgm:cxn modelId="{4E3228CB-9520-4700-8F4A-23CD0DD14362}" type="presParOf" srcId="{A99D5DFF-923A-4181-8AC6-111BAFF7E546}" destId="{FAFDF7BB-9DD6-4925-8EED-07B11CCF1049}" srcOrd="0" destOrd="0" presId="urn:microsoft.com/office/officeart/2005/8/layout/vList2"/>
    <dgm:cxn modelId="{E93AD487-4EA6-46F1-9E88-D61986C00B2E}" type="presParOf" srcId="{A99D5DFF-923A-4181-8AC6-111BAFF7E546}" destId="{10AD743F-6042-40F0-B2F8-C0E7DE770F4E}" srcOrd="1" destOrd="0" presId="urn:microsoft.com/office/officeart/2005/8/layout/vList2"/>
    <dgm:cxn modelId="{67CB2D9D-C8EA-4803-A53D-D5D3EA93CCCD}" type="presParOf" srcId="{A99D5DFF-923A-4181-8AC6-111BAFF7E546}" destId="{4ABC6F8D-73C3-4AA2-A85C-C5113402A028}" srcOrd="2" destOrd="0" presId="urn:microsoft.com/office/officeart/2005/8/layout/vList2"/>
    <dgm:cxn modelId="{739F109B-A0E6-4AC1-A147-05E920FC7F8E}" type="presParOf" srcId="{A99D5DFF-923A-4181-8AC6-111BAFF7E546}" destId="{1BF9B011-8B5D-45FB-A620-13CC39A9D3A0}" srcOrd="3" destOrd="0" presId="urn:microsoft.com/office/officeart/2005/8/layout/vList2"/>
    <dgm:cxn modelId="{F4835423-BBF4-4060-B8C5-5B990958B18D}" type="presParOf" srcId="{A99D5DFF-923A-4181-8AC6-111BAFF7E546}" destId="{0EA84333-8626-4895-9CC2-7012ED9F15DC}" srcOrd="4" destOrd="0" presId="urn:microsoft.com/office/officeart/2005/8/layout/vList2"/>
    <dgm:cxn modelId="{D1C6CE10-6131-4B7E-8366-534F72E49632}" type="presParOf" srcId="{A99D5DFF-923A-4181-8AC6-111BAFF7E546}" destId="{A6387AE0-0FE7-4E83-9291-AF95102BF0E2}" srcOrd="5" destOrd="0" presId="urn:microsoft.com/office/officeart/2005/8/layout/vList2"/>
    <dgm:cxn modelId="{825E89A6-1DEC-4049-961F-554E560C9C75}" type="presParOf" srcId="{A99D5DFF-923A-4181-8AC6-111BAFF7E546}" destId="{705F52D7-D744-4AF6-BC17-4BD7A409749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91D7EF-CDE5-407A-9AE3-9F5CA02B9A0F}" type="doc">
      <dgm:prSet loTypeId="urn:microsoft.com/office/officeart/2005/8/layout/process2" loCatId="process" qsTypeId="urn:microsoft.com/office/officeart/2005/8/quickstyle/simple1" qsCatId="simple" csTypeId="urn:microsoft.com/office/officeart/2005/8/colors/colorful1" csCatId="colorful" phldr="1"/>
      <dgm:spPr/>
    </dgm:pt>
    <dgm:pt modelId="{75E76CC7-3C50-4C0D-8B97-DFCD55BE1830}">
      <dgm:prSet phldrT="[Text]" custT="1"/>
      <dgm:spPr/>
      <dgm:t>
        <a:bodyPr/>
        <a:lstStyle/>
        <a:p>
          <a:r>
            <a:rPr lang="en-US" sz="3200" dirty="0" smtClean="0"/>
            <a:t>Students saw the Centropa movie based on Lili Tauber’s life.</a:t>
          </a:r>
          <a:endParaRPr lang="en-US" sz="3200" dirty="0"/>
        </a:p>
      </dgm:t>
    </dgm:pt>
    <dgm:pt modelId="{C62A6294-8761-43C8-8CCD-1E6713FFBD69}" type="parTrans" cxnId="{9C4840F9-FEDF-4ADE-8067-CD1EA663216C}">
      <dgm:prSet/>
      <dgm:spPr/>
      <dgm:t>
        <a:bodyPr/>
        <a:lstStyle/>
        <a:p>
          <a:endParaRPr lang="en-US"/>
        </a:p>
      </dgm:t>
    </dgm:pt>
    <dgm:pt modelId="{0D85F918-6E66-427E-8F80-016DC3BDC65A}" type="sibTrans" cxnId="{9C4840F9-FEDF-4ADE-8067-CD1EA663216C}">
      <dgm:prSet custT="1"/>
      <dgm:spPr/>
      <dgm:t>
        <a:bodyPr/>
        <a:lstStyle/>
        <a:p>
          <a:endParaRPr lang="en-US" sz="3200" dirty="0"/>
        </a:p>
      </dgm:t>
    </dgm:pt>
    <dgm:pt modelId="{601E5405-E525-49E2-8FA9-01F59633DB8D}">
      <dgm:prSet phldrT="[Text]" custT="1"/>
      <dgm:spPr/>
      <dgm:t>
        <a:bodyPr/>
        <a:lstStyle/>
        <a:p>
          <a:r>
            <a:rPr lang="en-US" sz="3200" dirty="0" smtClean="0"/>
            <a:t>Read passages from Lili’s interview</a:t>
          </a:r>
          <a:endParaRPr lang="en-US" sz="3200" dirty="0"/>
        </a:p>
      </dgm:t>
    </dgm:pt>
    <dgm:pt modelId="{5DB703D4-66F0-481F-8A56-0AE91F9CDCA3}" type="parTrans" cxnId="{F1F352FB-7CF2-4F83-9058-C4A800A162B4}">
      <dgm:prSet/>
      <dgm:spPr/>
      <dgm:t>
        <a:bodyPr/>
        <a:lstStyle/>
        <a:p>
          <a:endParaRPr lang="en-US"/>
        </a:p>
      </dgm:t>
    </dgm:pt>
    <dgm:pt modelId="{468EB3E1-0E03-47A9-AA15-5B528B492317}" type="sibTrans" cxnId="{F1F352FB-7CF2-4F83-9058-C4A800A162B4}">
      <dgm:prSet custT="1"/>
      <dgm:spPr/>
      <dgm:t>
        <a:bodyPr/>
        <a:lstStyle/>
        <a:p>
          <a:endParaRPr lang="en-US" sz="3200" dirty="0"/>
        </a:p>
      </dgm:t>
    </dgm:pt>
    <dgm:pt modelId="{FBF82F04-12FF-4532-812D-B4E1B491815B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32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dirty="0" smtClean="0"/>
            <a:t>Had a competition: boys against girls</a:t>
          </a:r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dirty="0"/>
        </a:p>
      </dgm:t>
    </dgm:pt>
    <dgm:pt modelId="{57D73524-E2EB-4E93-A6EF-CF59913358B2}" type="parTrans" cxnId="{CE7FC1B4-DB5B-402A-B92E-5E06453A9E6E}">
      <dgm:prSet/>
      <dgm:spPr/>
      <dgm:t>
        <a:bodyPr/>
        <a:lstStyle/>
        <a:p>
          <a:endParaRPr lang="en-US"/>
        </a:p>
      </dgm:t>
    </dgm:pt>
    <dgm:pt modelId="{DD84EC23-F619-40F3-A4D7-E01928417D4B}" type="sibTrans" cxnId="{CE7FC1B4-DB5B-402A-B92E-5E06453A9E6E}">
      <dgm:prSet custT="1"/>
      <dgm:spPr/>
      <dgm:t>
        <a:bodyPr/>
        <a:lstStyle/>
        <a:p>
          <a:endParaRPr lang="en-US" sz="3200" dirty="0"/>
        </a:p>
      </dgm:t>
    </dgm:pt>
    <dgm:pt modelId="{E5B64E95-150A-4ADE-BD58-FA3451AFA17B}">
      <dgm:prSet custT="1"/>
      <dgm:spPr/>
      <dgm:t>
        <a:bodyPr/>
        <a:lstStyle/>
        <a:p>
          <a:r>
            <a:rPr lang="en-US" sz="3200" dirty="0" smtClean="0"/>
            <a:t>Created presentations about Lili’s life</a:t>
          </a:r>
          <a:endParaRPr lang="en-US" sz="3200" dirty="0"/>
        </a:p>
      </dgm:t>
    </dgm:pt>
    <dgm:pt modelId="{D99DC8CB-3F62-47C9-94B6-088807337A5A}" type="parTrans" cxnId="{D04A3933-9BB2-47EC-8778-09331F4A1EF4}">
      <dgm:prSet/>
      <dgm:spPr/>
      <dgm:t>
        <a:bodyPr/>
        <a:lstStyle/>
        <a:p>
          <a:endParaRPr lang="en-US"/>
        </a:p>
      </dgm:t>
    </dgm:pt>
    <dgm:pt modelId="{DE618CDB-F0D3-41C3-AB94-04E5A2C8C921}" type="sibTrans" cxnId="{D04A3933-9BB2-47EC-8778-09331F4A1EF4}">
      <dgm:prSet/>
      <dgm:spPr/>
      <dgm:t>
        <a:bodyPr/>
        <a:lstStyle/>
        <a:p>
          <a:endParaRPr lang="en-US"/>
        </a:p>
      </dgm:t>
    </dgm:pt>
    <dgm:pt modelId="{72B59221-5453-4F8C-A291-166139A61A99}" type="pres">
      <dgm:prSet presAssocID="{9E91D7EF-CDE5-407A-9AE3-9F5CA02B9A0F}" presName="linearFlow" presStyleCnt="0">
        <dgm:presLayoutVars>
          <dgm:resizeHandles val="exact"/>
        </dgm:presLayoutVars>
      </dgm:prSet>
      <dgm:spPr/>
    </dgm:pt>
    <dgm:pt modelId="{1D87DA03-2D06-43DA-B8D0-6265DB8F63DF}" type="pres">
      <dgm:prSet presAssocID="{75E76CC7-3C50-4C0D-8B97-DFCD55BE1830}" presName="node" presStyleLbl="node1" presStyleIdx="0" presStyleCnt="4" custScaleX="147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860B1B-B699-48FC-8D5F-D20FA5BF1D5B}" type="pres">
      <dgm:prSet presAssocID="{0D85F918-6E66-427E-8F80-016DC3BDC65A}" presName="sibTrans" presStyleLbl="sibTrans2D1" presStyleIdx="0" presStyleCnt="3" custScaleX="165028"/>
      <dgm:spPr/>
      <dgm:t>
        <a:bodyPr/>
        <a:lstStyle/>
        <a:p>
          <a:endParaRPr lang="en-US"/>
        </a:p>
      </dgm:t>
    </dgm:pt>
    <dgm:pt modelId="{049D67C8-C4F3-402C-846A-6B09C931B74D}" type="pres">
      <dgm:prSet presAssocID="{0D85F918-6E66-427E-8F80-016DC3BDC65A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E05181E9-5A63-4B5F-9216-7C3A16B0F8C5}" type="pres">
      <dgm:prSet presAssocID="{601E5405-E525-49E2-8FA9-01F59633DB8D}" presName="node" presStyleLbl="node1" presStyleIdx="1" presStyleCnt="4" custScaleX="1437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2C2660-454D-40B1-968C-2BC7BACCCAF7}" type="pres">
      <dgm:prSet presAssocID="{468EB3E1-0E03-47A9-AA15-5B528B492317}" presName="sibTrans" presStyleLbl="sibTrans2D1" presStyleIdx="1" presStyleCnt="3" custScaleX="165028"/>
      <dgm:spPr/>
      <dgm:t>
        <a:bodyPr/>
        <a:lstStyle/>
        <a:p>
          <a:endParaRPr lang="en-US"/>
        </a:p>
      </dgm:t>
    </dgm:pt>
    <dgm:pt modelId="{4E9C9CD1-5148-44E7-8A1F-D9610C112FC0}" type="pres">
      <dgm:prSet presAssocID="{468EB3E1-0E03-47A9-AA15-5B528B492317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A145D7AA-0E80-4409-9A5A-CD025DB381FE}" type="pres">
      <dgm:prSet presAssocID="{FBF82F04-12FF-4532-812D-B4E1B491815B}" presName="node" presStyleLbl="node1" presStyleIdx="2" presStyleCnt="4" custScaleX="140130" custScaleY="97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576B29-39E0-4C94-8DEC-67CBC7CFEDAD}" type="pres">
      <dgm:prSet presAssocID="{DD84EC23-F619-40F3-A4D7-E01928417D4B}" presName="sibTrans" presStyleLbl="sibTrans2D1" presStyleIdx="2" presStyleCnt="3" custScaleX="165028" custLinFactNeighborX="-16653" custLinFactNeighborY="12314"/>
      <dgm:spPr/>
      <dgm:t>
        <a:bodyPr/>
        <a:lstStyle/>
        <a:p>
          <a:endParaRPr lang="en-US"/>
        </a:p>
      </dgm:t>
    </dgm:pt>
    <dgm:pt modelId="{040FF78D-8B5B-42E1-93C1-DCA7BAC6DF0B}" type="pres">
      <dgm:prSet presAssocID="{DD84EC23-F619-40F3-A4D7-E01928417D4B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307A9098-91C7-47AD-B3E5-84024AC3F3D9}" type="pres">
      <dgm:prSet presAssocID="{E5B64E95-150A-4ADE-BD58-FA3451AFA17B}" presName="node" presStyleLbl="node1" presStyleIdx="3" presStyleCnt="4" custScaleX="1437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17F342-F4BC-4DBD-81D8-4E2FAD40BAF5}" type="presOf" srcId="{DD84EC23-F619-40F3-A4D7-E01928417D4B}" destId="{040FF78D-8B5B-42E1-93C1-DCA7BAC6DF0B}" srcOrd="1" destOrd="0" presId="urn:microsoft.com/office/officeart/2005/8/layout/process2"/>
    <dgm:cxn modelId="{7F525E18-45F2-4DAC-A4E0-A3C4C6407E88}" type="presOf" srcId="{601E5405-E525-49E2-8FA9-01F59633DB8D}" destId="{E05181E9-5A63-4B5F-9216-7C3A16B0F8C5}" srcOrd="0" destOrd="0" presId="urn:microsoft.com/office/officeart/2005/8/layout/process2"/>
    <dgm:cxn modelId="{9C4840F9-FEDF-4ADE-8067-CD1EA663216C}" srcId="{9E91D7EF-CDE5-407A-9AE3-9F5CA02B9A0F}" destId="{75E76CC7-3C50-4C0D-8B97-DFCD55BE1830}" srcOrd="0" destOrd="0" parTransId="{C62A6294-8761-43C8-8CCD-1E6713FFBD69}" sibTransId="{0D85F918-6E66-427E-8F80-016DC3BDC65A}"/>
    <dgm:cxn modelId="{4933E235-A754-4D22-A8CB-4FBD58AD93C8}" type="presOf" srcId="{E5B64E95-150A-4ADE-BD58-FA3451AFA17B}" destId="{307A9098-91C7-47AD-B3E5-84024AC3F3D9}" srcOrd="0" destOrd="0" presId="urn:microsoft.com/office/officeart/2005/8/layout/process2"/>
    <dgm:cxn modelId="{84353026-3AE3-4831-AEF2-1C538FA33B11}" type="presOf" srcId="{9E91D7EF-CDE5-407A-9AE3-9F5CA02B9A0F}" destId="{72B59221-5453-4F8C-A291-166139A61A99}" srcOrd="0" destOrd="0" presId="urn:microsoft.com/office/officeart/2005/8/layout/process2"/>
    <dgm:cxn modelId="{3E161209-ECB7-430E-A358-75860EFEFE13}" type="presOf" srcId="{DD84EC23-F619-40F3-A4D7-E01928417D4B}" destId="{54576B29-39E0-4C94-8DEC-67CBC7CFEDAD}" srcOrd="0" destOrd="0" presId="urn:microsoft.com/office/officeart/2005/8/layout/process2"/>
    <dgm:cxn modelId="{29D5550B-27F5-48AE-BEBD-5DCBEDF7A824}" type="presOf" srcId="{468EB3E1-0E03-47A9-AA15-5B528B492317}" destId="{4E9C9CD1-5148-44E7-8A1F-D9610C112FC0}" srcOrd="1" destOrd="0" presId="urn:microsoft.com/office/officeart/2005/8/layout/process2"/>
    <dgm:cxn modelId="{4D2410EC-6DC4-474C-B051-95385F219296}" type="presOf" srcId="{0D85F918-6E66-427E-8F80-016DC3BDC65A}" destId="{05860B1B-B699-48FC-8D5F-D20FA5BF1D5B}" srcOrd="0" destOrd="0" presId="urn:microsoft.com/office/officeart/2005/8/layout/process2"/>
    <dgm:cxn modelId="{AA476E5A-8C61-4298-A8F9-7F814729CACA}" type="presOf" srcId="{75E76CC7-3C50-4C0D-8B97-DFCD55BE1830}" destId="{1D87DA03-2D06-43DA-B8D0-6265DB8F63DF}" srcOrd="0" destOrd="0" presId="urn:microsoft.com/office/officeart/2005/8/layout/process2"/>
    <dgm:cxn modelId="{CE7FC1B4-DB5B-402A-B92E-5E06453A9E6E}" srcId="{9E91D7EF-CDE5-407A-9AE3-9F5CA02B9A0F}" destId="{FBF82F04-12FF-4532-812D-B4E1B491815B}" srcOrd="2" destOrd="0" parTransId="{57D73524-E2EB-4E93-A6EF-CF59913358B2}" sibTransId="{DD84EC23-F619-40F3-A4D7-E01928417D4B}"/>
    <dgm:cxn modelId="{D7600324-8209-4FC2-8570-F1D41FF87EB1}" type="presOf" srcId="{FBF82F04-12FF-4532-812D-B4E1B491815B}" destId="{A145D7AA-0E80-4409-9A5A-CD025DB381FE}" srcOrd="0" destOrd="0" presId="urn:microsoft.com/office/officeart/2005/8/layout/process2"/>
    <dgm:cxn modelId="{E0EAA322-3EA1-4ECE-8A2E-96C7F3971AC8}" type="presOf" srcId="{468EB3E1-0E03-47A9-AA15-5B528B492317}" destId="{BE2C2660-454D-40B1-968C-2BC7BACCCAF7}" srcOrd="0" destOrd="0" presId="urn:microsoft.com/office/officeart/2005/8/layout/process2"/>
    <dgm:cxn modelId="{10E8328E-76E7-4596-B454-333EBDDE5569}" type="presOf" srcId="{0D85F918-6E66-427E-8F80-016DC3BDC65A}" destId="{049D67C8-C4F3-402C-846A-6B09C931B74D}" srcOrd="1" destOrd="0" presId="urn:microsoft.com/office/officeart/2005/8/layout/process2"/>
    <dgm:cxn modelId="{D04A3933-9BB2-47EC-8778-09331F4A1EF4}" srcId="{9E91D7EF-CDE5-407A-9AE3-9F5CA02B9A0F}" destId="{E5B64E95-150A-4ADE-BD58-FA3451AFA17B}" srcOrd="3" destOrd="0" parTransId="{D99DC8CB-3F62-47C9-94B6-088807337A5A}" sibTransId="{DE618CDB-F0D3-41C3-AB94-04E5A2C8C921}"/>
    <dgm:cxn modelId="{F1F352FB-7CF2-4F83-9058-C4A800A162B4}" srcId="{9E91D7EF-CDE5-407A-9AE3-9F5CA02B9A0F}" destId="{601E5405-E525-49E2-8FA9-01F59633DB8D}" srcOrd="1" destOrd="0" parTransId="{5DB703D4-66F0-481F-8A56-0AE91F9CDCA3}" sibTransId="{468EB3E1-0E03-47A9-AA15-5B528B492317}"/>
    <dgm:cxn modelId="{EFA20900-B1F8-419C-9D4A-63899CE91184}" type="presParOf" srcId="{72B59221-5453-4F8C-A291-166139A61A99}" destId="{1D87DA03-2D06-43DA-B8D0-6265DB8F63DF}" srcOrd="0" destOrd="0" presId="urn:microsoft.com/office/officeart/2005/8/layout/process2"/>
    <dgm:cxn modelId="{6E07B8A2-A472-452C-B1C0-07FD2B5A9880}" type="presParOf" srcId="{72B59221-5453-4F8C-A291-166139A61A99}" destId="{05860B1B-B699-48FC-8D5F-D20FA5BF1D5B}" srcOrd="1" destOrd="0" presId="urn:microsoft.com/office/officeart/2005/8/layout/process2"/>
    <dgm:cxn modelId="{DEDFE329-B1B1-47A3-9F34-0B9FBC1EB432}" type="presParOf" srcId="{05860B1B-B699-48FC-8D5F-D20FA5BF1D5B}" destId="{049D67C8-C4F3-402C-846A-6B09C931B74D}" srcOrd="0" destOrd="0" presId="urn:microsoft.com/office/officeart/2005/8/layout/process2"/>
    <dgm:cxn modelId="{4FB33E76-C7F3-405F-BB1D-73BE0095A749}" type="presParOf" srcId="{72B59221-5453-4F8C-A291-166139A61A99}" destId="{E05181E9-5A63-4B5F-9216-7C3A16B0F8C5}" srcOrd="2" destOrd="0" presId="urn:microsoft.com/office/officeart/2005/8/layout/process2"/>
    <dgm:cxn modelId="{1A21CDFB-49DA-4091-8912-60B1B7844171}" type="presParOf" srcId="{72B59221-5453-4F8C-A291-166139A61A99}" destId="{BE2C2660-454D-40B1-968C-2BC7BACCCAF7}" srcOrd="3" destOrd="0" presId="urn:microsoft.com/office/officeart/2005/8/layout/process2"/>
    <dgm:cxn modelId="{FC6D9F13-1F0C-4F88-A19B-0D57E12306A4}" type="presParOf" srcId="{BE2C2660-454D-40B1-968C-2BC7BACCCAF7}" destId="{4E9C9CD1-5148-44E7-8A1F-D9610C112FC0}" srcOrd="0" destOrd="0" presId="urn:microsoft.com/office/officeart/2005/8/layout/process2"/>
    <dgm:cxn modelId="{C14C0DBE-362B-4ADC-88F2-E3E308F11F64}" type="presParOf" srcId="{72B59221-5453-4F8C-A291-166139A61A99}" destId="{A145D7AA-0E80-4409-9A5A-CD025DB381FE}" srcOrd="4" destOrd="0" presId="urn:microsoft.com/office/officeart/2005/8/layout/process2"/>
    <dgm:cxn modelId="{5ECAE451-892D-45FF-BEBF-0A2262E0607F}" type="presParOf" srcId="{72B59221-5453-4F8C-A291-166139A61A99}" destId="{54576B29-39E0-4C94-8DEC-67CBC7CFEDAD}" srcOrd="5" destOrd="0" presId="urn:microsoft.com/office/officeart/2005/8/layout/process2"/>
    <dgm:cxn modelId="{351CAFBE-2AC0-44B8-8BFF-D7CFEE212AB5}" type="presParOf" srcId="{54576B29-39E0-4C94-8DEC-67CBC7CFEDAD}" destId="{040FF78D-8B5B-42E1-93C1-DCA7BAC6DF0B}" srcOrd="0" destOrd="0" presId="urn:microsoft.com/office/officeart/2005/8/layout/process2"/>
    <dgm:cxn modelId="{E98F722F-2756-47CA-B049-0358B79CA5CC}" type="presParOf" srcId="{72B59221-5453-4F8C-A291-166139A61A99}" destId="{307A9098-91C7-47AD-B3E5-84024AC3F3D9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FDF7BB-9DD6-4925-8EED-07B11CCF1049}">
      <dsp:nvSpPr>
        <dsp:cNvPr id="0" name=""/>
        <dsp:cNvSpPr/>
      </dsp:nvSpPr>
      <dsp:spPr>
        <a:xfrm>
          <a:off x="0" y="74508"/>
          <a:ext cx="9144000" cy="156222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u="sng" kern="1200" dirty="0" smtClean="0"/>
            <a:t>Analytical Skills </a:t>
          </a:r>
          <a:r>
            <a:rPr lang="en-US" sz="2200" kern="1200" dirty="0" smtClean="0"/>
            <a:t>–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 based knowledge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Students understand basic information from text</a:t>
          </a:r>
          <a:endParaRPr lang="en-US" sz="2800" kern="1200" dirty="0"/>
        </a:p>
      </dsp:txBody>
      <dsp:txXfrm>
        <a:off x="0" y="74508"/>
        <a:ext cx="9144000" cy="1562223"/>
      </dsp:txXfrm>
    </dsp:sp>
    <dsp:sp modelId="{4ABC6F8D-73C3-4AA2-A85C-C5113402A028}">
      <dsp:nvSpPr>
        <dsp:cNvPr id="0" name=""/>
        <dsp:cNvSpPr/>
      </dsp:nvSpPr>
      <dsp:spPr>
        <a:xfrm>
          <a:off x="0" y="1585508"/>
          <a:ext cx="9144000" cy="156222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u="sng" kern="1200" dirty="0" smtClean="0"/>
            <a:t>Practical Skills-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include classroom material with background knowledge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Students learn a lesson from the text</a:t>
          </a:r>
          <a:endParaRPr lang="en-US" sz="2800" kern="1200" dirty="0"/>
        </a:p>
      </dsp:txBody>
      <dsp:txXfrm>
        <a:off x="0" y="1585508"/>
        <a:ext cx="9144000" cy="1562223"/>
      </dsp:txXfrm>
    </dsp:sp>
    <dsp:sp modelId="{0EA84333-8626-4895-9CC2-7012ED9F15DC}">
      <dsp:nvSpPr>
        <dsp:cNvPr id="0" name=""/>
        <dsp:cNvSpPr/>
      </dsp:nvSpPr>
      <dsp:spPr>
        <a:xfrm>
          <a:off x="0" y="3159316"/>
          <a:ext cx="9144000" cy="156222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u="sng" kern="1200" dirty="0" smtClean="0"/>
            <a:t>Creative Skills</a:t>
          </a:r>
          <a:r>
            <a:rPr lang="en-US" sz="2200" b="1" u="sng" kern="1200" dirty="0" smtClean="0"/>
            <a:t>-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</a:t>
          </a:r>
          <a:r>
            <a:rPr lang="en-US" sz="2800" kern="1200" dirty="0" smtClean="0"/>
            <a:t>stretch students’ imagination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students use imagination in learning</a:t>
          </a:r>
          <a:endParaRPr lang="en-US" sz="2800" kern="1200" dirty="0"/>
        </a:p>
      </dsp:txBody>
      <dsp:txXfrm>
        <a:off x="0" y="3159316"/>
        <a:ext cx="9144000" cy="1562223"/>
      </dsp:txXfrm>
    </dsp:sp>
    <dsp:sp modelId="{705F52D7-D744-4AF6-BC17-4BD7A409749E}">
      <dsp:nvSpPr>
        <dsp:cNvPr id="0" name=""/>
        <dsp:cNvSpPr/>
      </dsp:nvSpPr>
      <dsp:spPr>
        <a:xfrm>
          <a:off x="0" y="4737378"/>
          <a:ext cx="9144000" cy="157022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u="sng" kern="1200" dirty="0" smtClean="0"/>
            <a:t>Wisdom Skills</a:t>
          </a:r>
          <a:r>
            <a:rPr lang="en-US" sz="2200" b="1" u="sng" kern="1200" dirty="0" smtClean="0"/>
            <a:t>-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critical analysis by personal interpretation and reasoning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students offer advice from the text</a:t>
          </a:r>
          <a:endParaRPr lang="en-US" sz="2800" kern="1200" dirty="0"/>
        </a:p>
      </dsp:txBody>
      <dsp:txXfrm>
        <a:off x="0" y="4737378"/>
        <a:ext cx="9144000" cy="157022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87DA03-2D06-43DA-B8D0-6265DB8F63DF}">
      <dsp:nvSpPr>
        <dsp:cNvPr id="0" name=""/>
        <dsp:cNvSpPr/>
      </dsp:nvSpPr>
      <dsp:spPr>
        <a:xfrm>
          <a:off x="1540993" y="4618"/>
          <a:ext cx="6062013" cy="102873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Students saw the Centropa movie based on Lili Tauber’s life.</a:t>
          </a:r>
          <a:endParaRPr lang="en-US" sz="3200" kern="1200" dirty="0"/>
        </a:p>
      </dsp:txBody>
      <dsp:txXfrm>
        <a:off x="1540993" y="4618"/>
        <a:ext cx="6062013" cy="1028736"/>
      </dsp:txXfrm>
    </dsp:sp>
    <dsp:sp modelId="{05860B1B-B699-48FC-8D5F-D20FA5BF1D5B}">
      <dsp:nvSpPr>
        <dsp:cNvPr id="0" name=""/>
        <dsp:cNvSpPr/>
      </dsp:nvSpPr>
      <dsp:spPr>
        <a:xfrm rot="5400000">
          <a:off x="4253680" y="1059072"/>
          <a:ext cx="636638" cy="462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5400000">
        <a:off x="4253680" y="1059072"/>
        <a:ext cx="636638" cy="462931"/>
      </dsp:txXfrm>
    </dsp:sp>
    <dsp:sp modelId="{E05181E9-5A63-4B5F-9216-7C3A16B0F8C5}">
      <dsp:nvSpPr>
        <dsp:cNvPr id="0" name=""/>
        <dsp:cNvSpPr/>
      </dsp:nvSpPr>
      <dsp:spPr>
        <a:xfrm>
          <a:off x="1614918" y="1547722"/>
          <a:ext cx="5914163" cy="10287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Read passages from Lili’s interview</a:t>
          </a:r>
          <a:endParaRPr lang="en-US" sz="3200" kern="1200" dirty="0"/>
        </a:p>
      </dsp:txBody>
      <dsp:txXfrm>
        <a:off x="1614918" y="1547722"/>
        <a:ext cx="5914163" cy="1028736"/>
      </dsp:txXfrm>
    </dsp:sp>
    <dsp:sp modelId="{BE2C2660-454D-40B1-968C-2BC7BACCCAF7}">
      <dsp:nvSpPr>
        <dsp:cNvPr id="0" name=""/>
        <dsp:cNvSpPr/>
      </dsp:nvSpPr>
      <dsp:spPr>
        <a:xfrm rot="5400000">
          <a:off x="4253680" y="2602177"/>
          <a:ext cx="636638" cy="462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5400000">
        <a:off x="4253680" y="2602177"/>
        <a:ext cx="636638" cy="462931"/>
      </dsp:txXfrm>
    </dsp:sp>
    <dsp:sp modelId="{A145D7AA-0E80-4409-9A5A-CD025DB381FE}">
      <dsp:nvSpPr>
        <dsp:cNvPr id="0" name=""/>
        <dsp:cNvSpPr/>
      </dsp:nvSpPr>
      <dsp:spPr>
        <a:xfrm>
          <a:off x="1688863" y="3090826"/>
          <a:ext cx="5766272" cy="100025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32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kern="1200" dirty="0" smtClean="0"/>
            <a:t>Had a competition: boys against girls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>
        <a:off x="1688863" y="3090826"/>
        <a:ext cx="5766272" cy="1000250"/>
      </dsp:txXfrm>
    </dsp:sp>
    <dsp:sp modelId="{54576B29-39E0-4C94-8DEC-67CBC7CFEDAD}">
      <dsp:nvSpPr>
        <dsp:cNvPr id="0" name=""/>
        <dsp:cNvSpPr/>
      </dsp:nvSpPr>
      <dsp:spPr>
        <a:xfrm rot="5400000">
          <a:off x="4189437" y="4173801"/>
          <a:ext cx="636638" cy="462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 rot="5400000">
        <a:off x="4189437" y="4173801"/>
        <a:ext cx="636638" cy="462931"/>
      </dsp:txXfrm>
    </dsp:sp>
    <dsp:sp modelId="{307A9098-91C7-47AD-B3E5-84024AC3F3D9}">
      <dsp:nvSpPr>
        <dsp:cNvPr id="0" name=""/>
        <dsp:cNvSpPr/>
      </dsp:nvSpPr>
      <dsp:spPr>
        <a:xfrm>
          <a:off x="1614918" y="4605445"/>
          <a:ext cx="5914163" cy="10287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Created presentations about Lili’s life</a:t>
          </a:r>
          <a:endParaRPr lang="en-US" sz="3200" kern="1200" dirty="0"/>
        </a:p>
      </dsp:txBody>
      <dsp:txXfrm>
        <a:off x="1614918" y="4605445"/>
        <a:ext cx="5914163" cy="1028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05D12-1DE8-43BD-A159-863BF16F460A}" type="datetimeFigureOut">
              <a:rPr lang="en-US" smtClean="0"/>
              <a:pPr/>
              <a:t>6/26/2012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EDCF4-74C2-46AE-918D-97B5B5F79B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202723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l"/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Centropa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is a tool that can be used to help educators teach differently so that students learn differently</a:t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en-US" dirty="0"/>
          </a:p>
        </p:txBody>
      </p:sp>
      <p:pic>
        <p:nvPicPr>
          <p:cNvPr id="4" name="Picture 2" descr="http://t2.gstatic.com/images?q=tbn:ANd9GcQKeV7_UuKWq2Xa_pWKLTjIUqHDSbeb0vt4mS3CsuqEHMcz1iQDE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14600"/>
            <a:ext cx="5105400" cy="342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extBox 15"/>
          <p:cNvSpPr txBox="1"/>
          <p:nvPr/>
        </p:nvSpPr>
        <p:spPr>
          <a:xfrm>
            <a:off x="5334000" y="2209800"/>
            <a:ext cx="3276600" cy="206210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Be creative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Think critically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Be Flexible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Execute ideas</a:t>
            </a:r>
            <a:endParaRPr lang="en-US" sz="3200" b="1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Going Home by </a:t>
            </a:r>
            <a:r>
              <a:rPr lang="en-US" dirty="0" smtClean="0"/>
              <a:t>Amit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Grade7- Autistic 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put here movie by</a:t>
            </a:r>
            <a:br>
              <a:rPr lang="en-US" dirty="0" smtClean="0"/>
            </a:br>
            <a:r>
              <a:rPr lang="en-US" dirty="0" smtClean="0"/>
              <a:t>amit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CENTROPA </a:t>
            </a:r>
            <a:r>
              <a:rPr lang="en-US" sz="4000" b="1" u="sng" dirty="0" smtClean="0"/>
              <a:t>can be used for the following skills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533400"/>
          <a:ext cx="9144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5181600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Lili Tauber</a:t>
            </a:r>
            <a:endParaRPr lang="en-US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219200"/>
          <a:ext cx="9144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http://upload.centropa.org/upload/_ceclessonplans/holton/Nick_Holton_Kristallnacht/More_Centropa_Videos_files/index_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9800" cy="2590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752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Lillie </a:t>
            </a:r>
            <a:r>
              <a:rPr lang="en-US" dirty="0" smtClean="0"/>
              <a:t>Tauber’s</a:t>
            </a:r>
            <a:r>
              <a:rPr lang="en-US" dirty="0" smtClean="0"/>
              <a:t> Life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/>
              <a:t>Nikole</a:t>
            </a:r>
            <a:r>
              <a:rPr lang="en-US" dirty="0" smtClean="0"/>
              <a:t> and Michal</a:t>
            </a:r>
            <a:br>
              <a:rPr lang="en-US" dirty="0" smtClean="0"/>
            </a:br>
            <a:r>
              <a:rPr lang="en-US" dirty="0" smtClean="0"/>
              <a:t>Grade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2037"/>
            <a:ext cx="8229600" cy="4525963"/>
          </a:xfrm>
        </p:spPr>
        <p:txBody>
          <a:bodyPr/>
          <a:lstStyle/>
          <a:p>
            <a:r>
              <a:rPr lang="en-US" dirty="0" smtClean="0"/>
              <a:t>Please put here: Lilli </a:t>
            </a:r>
            <a:r>
              <a:rPr lang="en-US" dirty="0" smtClean="0"/>
              <a:t>Tauber</a:t>
            </a:r>
            <a:r>
              <a:rPr lang="en-US" dirty="0" smtClean="0"/>
              <a:t> </a:t>
            </a:r>
            <a:r>
              <a:rPr lang="en-US" dirty="0" smtClean="0"/>
              <a:t>ppt</a:t>
            </a:r>
            <a:r>
              <a:rPr lang="en-US" dirty="0" smtClean="0"/>
              <a:t> (</a:t>
            </a:r>
            <a:r>
              <a:rPr lang="en-US" dirty="0" err="1" smtClean="0"/>
              <a:t>michal</a:t>
            </a:r>
            <a:r>
              <a:rPr lang="en-US" dirty="0" smtClean="0"/>
              <a:t> &amp; </a:t>
            </a:r>
            <a:r>
              <a:rPr lang="en-US" dirty="0" err="1" smtClean="0"/>
              <a:t>nikol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Lillie </a:t>
            </a:r>
            <a:r>
              <a:rPr lang="en-US" dirty="0" smtClean="0"/>
              <a:t>Tauber’s</a:t>
            </a:r>
            <a:r>
              <a:rPr lang="en-US" dirty="0" smtClean="0"/>
              <a:t> Life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/>
              <a:t>Eden, Omer &amp; Irena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Grade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4525963"/>
          </a:xfrm>
        </p:spPr>
        <p:txBody>
          <a:bodyPr/>
          <a:lstStyle/>
          <a:p>
            <a:r>
              <a:rPr lang="en-US" dirty="0" smtClean="0"/>
              <a:t>Please put here the </a:t>
            </a:r>
            <a:r>
              <a:rPr lang="en-US" dirty="0" smtClean="0"/>
              <a:t>ppt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לילי טאובר מוחעחעחע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Wislawa Szymborska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Content Placeholder 4" descr="szymborska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3080717"/>
            <a:ext cx="5448397" cy="3777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251520" y="1484785"/>
            <a:ext cx="88924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Born: July 2, 1923 </a:t>
            </a:r>
          </a:p>
          <a:p>
            <a:r>
              <a:rPr lang="en-US" sz="2400" b="1" dirty="0" smtClean="0"/>
              <a:t>Place: Poland</a:t>
            </a:r>
          </a:p>
          <a:p>
            <a:r>
              <a:rPr lang="en-US" sz="2400" b="1" dirty="0" smtClean="0"/>
              <a:t>Achievements: Awarded Nobel Prize for literature in 1996</a:t>
            </a:r>
          </a:p>
          <a:p>
            <a:r>
              <a:rPr lang="en-US" sz="2400" b="1" dirty="0" smtClean="0"/>
              <a:t>                        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1295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poe</a:t>
            </a: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TRY</a:t>
            </a:r>
            <a:endParaRPr lang="en-US" sz="8000" dirty="0"/>
          </a:p>
        </p:txBody>
      </p:sp>
      <p:pic>
        <p:nvPicPr>
          <p:cNvPr id="4" name="Picture 4" descr="http://t1.gstatic.com/images?q=tbn:ANd9GcQCOj8ztC5lAQOVlIcMnz9HiCjLr0TIh0lIyFuMIbbYnixgdFhm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3886200" cy="5181600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4114800" y="1600200"/>
            <a:ext cx="502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rgbClr val="00B0F0"/>
                </a:solidFill>
              </a:rPr>
              <a:t>Takes students across boundaries of words, imagination and geographic location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3505200"/>
            <a:ext cx="487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Develops cultural identity </a:t>
            </a:r>
          </a:p>
          <a:p>
            <a:pPr lvl="0">
              <a:defRPr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Allows for diverse and cross-cultural exchange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0" y="5181600"/>
            <a:ext cx="487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Supports understanding and appreciation of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True Love by Arthur </a:t>
            </a:r>
            <a:br>
              <a:rPr lang="en-US" dirty="0" smtClean="0"/>
            </a:br>
            <a:r>
              <a:rPr lang="en-US" dirty="0" smtClean="0"/>
              <a:t>Grade11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put here movie</a:t>
            </a:r>
            <a:br>
              <a:rPr lang="en-US" dirty="0" smtClean="0"/>
            </a:br>
            <a:r>
              <a:rPr lang="en-US" dirty="0" smtClean="0"/>
              <a:t>truelove (</a:t>
            </a:r>
            <a:r>
              <a:rPr lang="en-US" dirty="0" smtClean="0"/>
              <a:t>artur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Going Home by </a:t>
            </a:r>
            <a:r>
              <a:rPr lang="en-US" dirty="0" smtClean="0"/>
              <a:t>Nur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Grade7-low proficiency in English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Please put here</a:t>
            </a:r>
            <a:br>
              <a:rPr lang="en-US" dirty="0" smtClean="0"/>
            </a:br>
            <a:r>
              <a:rPr lang="he-IL" dirty="0" smtClean="0"/>
              <a:t>הסרטון הטוב- באנגלית</a:t>
            </a:r>
            <a:r>
              <a:rPr lang="en-US" dirty="0" smtClean="0"/>
              <a:t>(</a:t>
            </a:r>
            <a:r>
              <a:rPr lang="en-US" dirty="0" smtClean="0"/>
              <a:t>nur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195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Centropa is a tool that can be used to help educators teach differently so that students learn differently </vt:lpstr>
      <vt:lpstr>CENTROPA can be used for the following skills </vt:lpstr>
      <vt:lpstr>Lili Tauber</vt:lpstr>
      <vt:lpstr>Lillie Tauber’s Life by Nikole and Michal Grade 7</vt:lpstr>
      <vt:lpstr>Lillie Tauber’s Life by Eden, Omer &amp; Irena Grade 7</vt:lpstr>
      <vt:lpstr>Wislawa Szymborska</vt:lpstr>
      <vt:lpstr>poeTRY</vt:lpstr>
      <vt:lpstr>True Love by Arthur  Grade11</vt:lpstr>
      <vt:lpstr>Going Home by Nur Grade7-low proficiency in English</vt:lpstr>
      <vt:lpstr>Going Home by Amit Grade7- Autistic student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yoav</dc:creator>
  <cp:lastModifiedBy>yoav</cp:lastModifiedBy>
  <cp:revision>33</cp:revision>
  <dcterms:created xsi:type="dcterms:W3CDTF">2012-06-10T18:38:16Z</dcterms:created>
  <dcterms:modified xsi:type="dcterms:W3CDTF">2012-06-26T13:24:42Z</dcterms:modified>
</cp:coreProperties>
</file>