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1" r:id="rId3"/>
    <p:sldId id="270" r:id="rId4"/>
    <p:sldId id="265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93" d="100"/>
          <a:sy n="93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5D12-1DE8-43BD-A159-863BF16F460A}" type="datetimeFigureOut">
              <a:rPr lang="en-US" smtClean="0"/>
              <a:pPr/>
              <a:t>7/18/12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DCF4-74C2-46AE-918D-97B5B5F79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Using Poetry to Cross Boundaries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Melanie Shaul</a:t>
            </a:r>
          </a:p>
          <a:p>
            <a:pPr algn="ctr">
              <a:buNone/>
            </a:pPr>
            <a:r>
              <a:rPr lang="en-US" dirty="0" smtClean="0"/>
              <a:t>Tichon Hadera Bet- Eliezar, </a:t>
            </a:r>
          </a:p>
          <a:p>
            <a:pPr algn="ctr">
              <a:buNone/>
            </a:pPr>
            <a:r>
              <a:rPr lang="en-US" dirty="0" smtClean="0"/>
              <a:t>Israel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Personal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“If I may be as bold to say: You have no idea how your</a:t>
            </a:r>
          </a:p>
          <a:p>
            <a:pPr>
              <a:buNone/>
            </a:pPr>
            <a:r>
              <a:rPr lang="en-US" dirty="0" smtClean="0"/>
              <a:t>work is really changing kid's lives. When I look at </a:t>
            </a:r>
          </a:p>
          <a:p>
            <a:pPr>
              <a:buNone/>
            </a:pPr>
            <a:r>
              <a:rPr lang="en-US" dirty="0" smtClean="0"/>
              <a:t>these videos, the kids are so motivated. You opened </a:t>
            </a:r>
          </a:p>
          <a:p>
            <a:pPr>
              <a:buNone/>
            </a:pPr>
            <a:r>
              <a:rPr lang="en-US" dirty="0" smtClean="0"/>
              <a:t>the door to something new which enhanced and </a:t>
            </a:r>
          </a:p>
          <a:p>
            <a:pPr>
              <a:buNone/>
            </a:pPr>
            <a:r>
              <a:rPr lang="en-US" dirty="0" smtClean="0"/>
              <a:t>created skills that students need in their lives: </a:t>
            </a:r>
          </a:p>
          <a:p>
            <a:pPr>
              <a:buNone/>
            </a:pPr>
            <a:r>
              <a:rPr lang="en-US" dirty="0" smtClean="0"/>
              <a:t>analytical, practical creativity and wisdom, as well as </a:t>
            </a:r>
          </a:p>
          <a:p>
            <a:pPr>
              <a:buNone/>
            </a:pPr>
            <a:r>
              <a:rPr lang="en-US" dirty="0" smtClean="0"/>
              <a:t>the critical dispositions to use the skills which </a:t>
            </a:r>
          </a:p>
          <a:p>
            <a:pPr>
              <a:buNone/>
            </a:pPr>
            <a:r>
              <a:rPr lang="en-US" dirty="0" smtClean="0"/>
              <a:t>they have developed.”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poe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TRY</a:t>
            </a:r>
            <a:endParaRPr lang="en-US" sz="8000" dirty="0"/>
          </a:p>
        </p:txBody>
      </p:sp>
      <p:pic>
        <p:nvPicPr>
          <p:cNvPr id="4" name="Picture 4" descr="http://t1.gstatic.com/images?q=tbn:ANd9GcQCOj8ztC5lAQOVlIcMnz9HiCjLr0TIh0lIyFuMIbbYnixgdFhm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86200" cy="5181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114800" y="1600200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Takes students across boundaries of words, imagination and geographic location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505200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Develops cultural identity </a:t>
            </a:r>
          </a:p>
          <a:p>
            <a:pPr lvl="0"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Allows for diverse and cross-cultural exchange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51816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Supports understanding and appreciation of 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Wislawa Szymborska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szymbors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080717"/>
            <a:ext cx="5448397" cy="377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484785"/>
            <a:ext cx="8892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Born: July 2, 1923 </a:t>
            </a:r>
          </a:p>
          <a:p>
            <a:r>
              <a:rPr lang="en-US" sz="2400" b="1" dirty="0" smtClean="0"/>
              <a:t>Place: Poland</a:t>
            </a:r>
          </a:p>
          <a:p>
            <a:r>
              <a:rPr lang="en-US" sz="2400" b="1" dirty="0" smtClean="0"/>
              <a:t>Achievements: Awarded Nobel Prize for literature in 1996</a:t>
            </a:r>
          </a:p>
          <a:p>
            <a:r>
              <a:rPr lang="en-US" sz="2400" b="1" dirty="0" smtClean="0"/>
              <a:t>          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Going Home by </a:t>
            </a:r>
            <a:r>
              <a:rPr lang="en-US" sz="2800" dirty="0" err="1" smtClean="0"/>
              <a:t>Nur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Grade7-low proficiency in English</a:t>
            </a:r>
            <a:endParaRPr lang="en-US" sz="2800" dirty="0"/>
          </a:p>
        </p:txBody>
      </p:sp>
      <p:pic>
        <p:nvPicPr>
          <p:cNvPr id="3" name="Picture 2" descr="2 -N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579136" cy="530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Going Home by </a:t>
            </a:r>
            <a:r>
              <a:rPr lang="en-US" sz="2800" dirty="0" err="1" smtClean="0"/>
              <a:t>Amit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Grade7- Autistic student</a:t>
            </a:r>
            <a:endParaRPr lang="en-US" sz="2800" dirty="0"/>
          </a:p>
        </p:txBody>
      </p:sp>
      <p:pic>
        <p:nvPicPr>
          <p:cNvPr id="3" name="Picture 2" descr="3 -am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721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True Love by Arthur </a:t>
            </a:r>
            <a:br>
              <a:rPr lang="en-US" sz="2400" dirty="0" smtClean="0"/>
            </a:br>
            <a:r>
              <a:rPr lang="en-US" sz="2400" dirty="0" smtClean="0"/>
              <a:t>Grade11</a:t>
            </a:r>
            <a:endParaRPr lang="en-US" sz="2400" dirty="0"/>
          </a:p>
        </p:txBody>
      </p:sp>
      <p:pic>
        <p:nvPicPr>
          <p:cNvPr id="3" name="Picture 2" descr="1 -arth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518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100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Using Poetry to Cross Boundaries</vt:lpstr>
      <vt:lpstr>Personal E-Mail</vt:lpstr>
      <vt:lpstr>poeTRY</vt:lpstr>
      <vt:lpstr>Wislawa Szymborska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yoav</dc:creator>
  <cp:lastModifiedBy>om</cp:lastModifiedBy>
  <cp:revision>67</cp:revision>
  <dcterms:created xsi:type="dcterms:W3CDTF">2012-06-10T18:38:16Z</dcterms:created>
  <dcterms:modified xsi:type="dcterms:W3CDTF">2012-07-17T22:18:01Z</dcterms:modified>
</cp:coreProperties>
</file>