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3160C-FC5A-494F-B697-D9D0E559058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7B4C2-11D1-4D75-B6D7-C77EC39EDF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B4C2-11D1-4D75-B6D7-C77EC39EDF1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7E23B0-D867-42D1-A030-51A3F892EF3E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4BDAC0-F7BA-4A69-B9E9-30A5E812A4F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Mieczyslaw</a:t>
            </a:r>
            <a:r>
              <a:rPr lang="en-US" dirty="0" smtClean="0"/>
              <a:t> </a:t>
            </a:r>
            <a:r>
              <a:rPr lang="en-US" dirty="0" err="1" smtClean="0"/>
              <a:t>Weinryb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Born: December 8, 1919 Warsaw, Poland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He was taught a military style education</a:t>
            </a:r>
            <a:endParaRPr lang="en-US" dirty="0"/>
          </a:p>
        </p:txBody>
      </p:sp>
      <p:pic>
        <p:nvPicPr>
          <p:cNvPr id="33794" name="Picture 2" descr="http://www.lib.k-state.edu/depts/spec/images/subjects/military-cadets-190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0077" r="1007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Picture of his two sisters at the top. Mom and dad on bottom and him in the middle as a young boy.</a:t>
            </a:r>
            <a:endParaRPr lang="en-US" dirty="0"/>
          </a:p>
        </p:txBody>
      </p:sp>
      <p:pic>
        <p:nvPicPr>
          <p:cNvPr id="35842" name="Picture 2" descr="http://centropa.org/thumbs/1101312205329223.jpg.thumb_120x10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577" r="5577"/>
          <a:stretch>
            <a:fillRect/>
          </a:stretch>
        </p:blipFill>
        <p:spPr bwMode="auto">
          <a:xfrm>
            <a:off x="1828800" y="1828800"/>
            <a:ext cx="54864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457200" y="3124200"/>
            <a:ext cx="83820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762000" y="2362200"/>
            <a:ext cx="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8382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Born on DECEMBER 8, 1919 in </a:t>
            </a:r>
            <a:r>
              <a:rPr lang="en-US" sz="1200" dirty="0" err="1" smtClean="0"/>
              <a:t>zamocs</a:t>
            </a:r>
            <a:r>
              <a:rPr lang="en-US" sz="1200" dirty="0" smtClean="0"/>
              <a:t>, Poland.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76400" y="3352800"/>
            <a:ext cx="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1600" y="4572000"/>
            <a:ext cx="718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his sisters moved to </a:t>
            </a:r>
            <a:r>
              <a:rPr lang="en-US" sz="1200" dirty="0" err="1" smtClean="0"/>
              <a:t>palastine</a:t>
            </a:r>
            <a:r>
              <a:rPr lang="en-US" sz="1200" dirty="0" smtClean="0"/>
              <a:t> in 1925. 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667000" y="2209800"/>
            <a:ext cx="0" cy="1066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3276600"/>
            <a:ext cx="0" cy="1066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800600" y="2209800"/>
            <a:ext cx="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62600" y="3200400"/>
            <a:ext cx="0" cy="1219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400800" y="2209800"/>
            <a:ext cx="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086600" y="3200400"/>
            <a:ext cx="0" cy="1066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848600" y="2286000"/>
            <a:ext cx="0" cy="838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458200" y="3124200"/>
            <a:ext cx="0" cy="1219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33600" y="762000"/>
            <a:ext cx="91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entered the service the minute they called.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505200" y="4572000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tries to convince the rest of his family to leave but they don’t listen.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419600" y="9906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His family is caught in the </a:t>
            </a:r>
            <a:r>
              <a:rPr lang="en-US" sz="1200" dirty="0" err="1" smtClean="0"/>
              <a:t>Kovel</a:t>
            </a:r>
            <a:r>
              <a:rPr lang="en-US" sz="1200" dirty="0" smtClean="0"/>
              <a:t> ghetto and killed.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181600" y="4724400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was severely diagnosed with gangrene disease and almost lost his arm.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943600" y="1066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caught a train and moved to </a:t>
            </a:r>
            <a:r>
              <a:rPr lang="en-US" sz="1200" dirty="0" err="1" smtClean="0"/>
              <a:t>Bashkria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781800" y="464820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After the war he returned back to Warsaw where he started a family .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543800" y="11430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His so n now teaches Physics at Yale University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8001000" y="4495800"/>
            <a:ext cx="99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found some old friends that also survived and they cherish the time they have together.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Country Slide </a:t>
            </a:r>
            <a:endParaRPr lang="en-US" dirty="0"/>
          </a:p>
        </p:txBody>
      </p:sp>
      <p:pic>
        <p:nvPicPr>
          <p:cNvPr id="4" name="Content Placeholder 3" descr="iiii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16246" y="1219200"/>
            <a:ext cx="6575154" cy="4973540"/>
          </a:xfrm>
        </p:spPr>
      </p:pic>
      <p:sp>
        <p:nvSpPr>
          <p:cNvPr id="5" name="TextBox 4"/>
          <p:cNvSpPr txBox="1"/>
          <p:nvPr/>
        </p:nvSpPr>
        <p:spPr>
          <a:xfrm>
            <a:off x="990600" y="6248400"/>
            <a:ext cx="482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average street in </a:t>
            </a:r>
            <a:r>
              <a:rPr lang="en-US" dirty="0" err="1" smtClean="0"/>
              <a:t>Zamocs</a:t>
            </a:r>
            <a:r>
              <a:rPr lang="en-US" dirty="0" smtClean="0"/>
              <a:t> , Poland in 1919.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Poland Flag</a:t>
            </a:r>
            <a:endParaRPr lang="en-US" dirty="0"/>
          </a:p>
        </p:txBody>
      </p:sp>
      <p:pic>
        <p:nvPicPr>
          <p:cNvPr id="5" name="Picture Placeholder 4" descr="poland_eagle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727" b="272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Red symbolizes the blood shed fighting for Poland, the white represents peace.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 city </a:t>
            </a:r>
            <a:r>
              <a:rPr lang="en-US" dirty="0" err="1" smtClean="0"/>
              <a:t>Zamocs</a:t>
            </a:r>
            <a:r>
              <a:rPr lang="en-US" dirty="0" smtClean="0"/>
              <a:t> in the 1900’s</a:t>
            </a:r>
            <a:endParaRPr lang="en-US" dirty="0"/>
          </a:p>
        </p:txBody>
      </p:sp>
      <p:pic>
        <p:nvPicPr>
          <p:cNvPr id="5" name="Picture Placeholder 4" descr="isa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538" r="153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</a:t>
            </a:r>
            <a:endParaRPr lang="en-US" dirty="0"/>
          </a:p>
        </p:txBody>
      </p:sp>
      <p:pic>
        <p:nvPicPr>
          <p:cNvPr id="5" name="Picture Placeholder 4" descr="220px-Maksymilian_Hartgla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1928" b="21928"/>
          <a:stretch>
            <a:fillRect/>
          </a:stretch>
        </p:blipFill>
        <p:spPr>
          <a:xfrm>
            <a:off x="1295400" y="1752599"/>
            <a:ext cx="6652846" cy="480483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Maksymilllian</a:t>
            </a:r>
            <a:r>
              <a:rPr lang="en-US" dirty="0" smtClean="0"/>
              <a:t> </a:t>
            </a:r>
            <a:r>
              <a:rPr lang="en-US" dirty="0" err="1" smtClean="0"/>
              <a:t>Apolinary</a:t>
            </a:r>
            <a:r>
              <a:rPr lang="en-US" dirty="0" smtClean="0"/>
              <a:t> </a:t>
            </a:r>
            <a:r>
              <a:rPr lang="en-US" dirty="0" err="1" smtClean="0"/>
              <a:t>Hartglass</a:t>
            </a:r>
            <a:r>
              <a:rPr lang="en-US" dirty="0" smtClean="0"/>
              <a:t> was the political leader at the time Poland was independent. During the invasion everything went downhill. He managed to escape and move to Jerusalem.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pic>
        <p:nvPicPr>
          <p:cNvPr id="5" name="Picture Placeholder 4" descr="POLAND_money_100_ZLOTYCH_1919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7250" r="725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picture of how Polish money looked in the 1900’s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cont….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Polish population rapidly decreased over numerous different areas as people spread to different places.</a:t>
            </a:r>
            <a:endParaRPr lang="en-US" dirty="0"/>
          </a:p>
        </p:txBody>
      </p:sp>
      <p:pic>
        <p:nvPicPr>
          <p:cNvPr id="2050" name="Picture 2" descr="http://upload.wikimedia.org/wikipedia/commons/thumb/1/10/Border-Lithuania-Poland-1919-1939.svg/300px-Border-Lithuania-Poland-1919-1939.svg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5825" b="1582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pic>
        <p:nvPicPr>
          <p:cNvPr id="5" name="Picture Placeholder 4" descr="jewish-symbols-5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9311" b="19311"/>
          <a:stretch>
            <a:fillRect/>
          </a:stretch>
        </p:blipFill>
        <p:spPr>
          <a:xfrm>
            <a:off x="1828800" y="1831974"/>
            <a:ext cx="5486400" cy="46450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He was born and raised to a Jewish household. They were very strong about their Jewish practices.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BOOKS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Two of the most popular books about </a:t>
            </a:r>
            <a:r>
              <a:rPr lang="en-US" dirty="0" err="1" smtClean="0"/>
              <a:t>Mieczyslaw</a:t>
            </a:r>
            <a:r>
              <a:rPr lang="en-US" dirty="0" smtClean="0"/>
              <a:t> and the Polish-Jewish relations. 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Picture Placeholder 5"/>
          <p:cNvSpPr txBox="1">
            <a:spLocks/>
          </p:cNvSpPr>
          <p:nvPr/>
        </p:nvSpPr>
        <p:spPr>
          <a:xfrm>
            <a:off x="1828800" y="1752600"/>
            <a:ext cx="5486400" cy="3962400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</p:sp>
      <p:pic>
        <p:nvPicPr>
          <p:cNvPr id="29698" name="Picture 2" descr="http://books.google.com/books?id=36sIQAAACAAJ&amp;printsec=frontcover&amp;img=1&amp;zoom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828800"/>
            <a:ext cx="2666998" cy="3810000"/>
          </a:xfrm>
          <a:prstGeom prst="rect">
            <a:avLst/>
          </a:prstGeom>
          <a:noFill/>
        </p:spPr>
      </p:pic>
      <p:pic>
        <p:nvPicPr>
          <p:cNvPr id="29700" name="Picture 4" descr="http://www.ruf.rice.edu/~sarmatia/105/SRlogo1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8288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404</TotalTime>
  <Words>306</Words>
  <Application>Microsoft Office PowerPoint</Application>
  <PresentationFormat>On-screen Show (4:3)</PresentationFormat>
  <Paragraphs>45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Mieczyslaw Weinryb</vt:lpstr>
      <vt:lpstr>Country Slide </vt:lpstr>
      <vt:lpstr>Poland Flag</vt:lpstr>
      <vt:lpstr>Overview of the city Zamocs in the 1900’s</vt:lpstr>
      <vt:lpstr>Politics</vt:lpstr>
      <vt:lpstr>ECONOMY</vt:lpstr>
      <vt:lpstr>ECONOMY cont….</vt:lpstr>
      <vt:lpstr>RELIGION</vt:lpstr>
      <vt:lpstr>POPULAR BOOKS</vt:lpstr>
      <vt:lpstr>EDUCATION</vt:lpstr>
      <vt:lpstr>FAMILY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Mieczyslaw Weinryberg</dc:title>
  <dc:creator>Owner</dc:creator>
  <cp:lastModifiedBy>Owner</cp:lastModifiedBy>
  <cp:revision>41</cp:revision>
  <dcterms:created xsi:type="dcterms:W3CDTF">2012-03-27T20:39:23Z</dcterms:created>
  <dcterms:modified xsi:type="dcterms:W3CDTF">2012-03-28T03:23:58Z</dcterms:modified>
</cp:coreProperties>
</file>