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25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53160C-FC5A-494F-B697-D9D0E5590581}" type="datetimeFigureOut">
              <a:rPr lang="en-US" smtClean="0"/>
              <a:t>3/27/2012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C7B4C2-11D1-4D75-B6D7-C77EC39EDF1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C7B4C2-11D1-4D75-B6D7-C77EC39EDF14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C7B4C2-11D1-4D75-B6D7-C77EC39EDF14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C7B4C2-11D1-4D75-B6D7-C77EC39EDF14}" type="slidenum">
              <a:rPr lang="en-US" smtClean="0"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C7B4C2-11D1-4D75-B6D7-C77EC39EDF14}" type="slidenum">
              <a:rPr lang="en-US" smtClean="0"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C7B4C2-11D1-4D75-B6D7-C77EC39EDF14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C7B4C2-11D1-4D75-B6D7-C77EC39EDF14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C7B4C2-11D1-4D75-B6D7-C77EC39EDF14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C7B4C2-11D1-4D75-B6D7-C77EC39EDF14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C7B4C2-11D1-4D75-B6D7-C77EC39EDF14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C7B4C2-11D1-4D75-B6D7-C77EC39EDF14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C7B4C2-11D1-4D75-B6D7-C77EC39EDF14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C7B4C2-11D1-4D75-B6D7-C77EC39EDF14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E23B0-D867-42D1-A030-51A3F892EF3E}" type="datetimeFigureOut">
              <a:rPr lang="en-US" smtClean="0"/>
              <a:t>3/27/2012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BDAC0-F7BA-4A69-B9E9-30A5E812A4F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E23B0-D867-42D1-A030-51A3F892EF3E}" type="datetimeFigureOut">
              <a:rPr lang="en-US" smtClean="0"/>
              <a:t>3/27/2012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BDAC0-F7BA-4A69-B9E9-30A5E812A4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E23B0-D867-42D1-A030-51A3F892EF3E}" type="datetimeFigureOut">
              <a:rPr lang="en-US" smtClean="0"/>
              <a:t>3/27/2012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BDAC0-F7BA-4A69-B9E9-30A5E812A4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E23B0-D867-42D1-A030-51A3F892EF3E}" type="datetimeFigureOut">
              <a:rPr lang="en-US" smtClean="0"/>
              <a:t>3/27/2012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BDAC0-F7BA-4A69-B9E9-30A5E812A4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E23B0-D867-42D1-A030-51A3F892EF3E}" type="datetimeFigureOut">
              <a:rPr lang="en-US" smtClean="0"/>
              <a:t>3/27/2012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094BDAC0-F7BA-4A69-B9E9-30A5E812A4FB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E23B0-D867-42D1-A030-51A3F892EF3E}" type="datetimeFigureOut">
              <a:rPr lang="en-US" smtClean="0"/>
              <a:t>3/27/2012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BDAC0-F7BA-4A69-B9E9-30A5E812A4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E23B0-D867-42D1-A030-51A3F892EF3E}" type="datetimeFigureOut">
              <a:rPr lang="en-US" smtClean="0"/>
              <a:t>3/27/2012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BDAC0-F7BA-4A69-B9E9-30A5E812A4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E23B0-D867-42D1-A030-51A3F892EF3E}" type="datetimeFigureOut">
              <a:rPr lang="en-US" smtClean="0"/>
              <a:t>3/27/2012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BDAC0-F7BA-4A69-B9E9-30A5E812A4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E23B0-D867-42D1-A030-51A3F892EF3E}" type="datetimeFigureOut">
              <a:rPr lang="en-US" smtClean="0"/>
              <a:t>3/27/2012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BDAC0-F7BA-4A69-B9E9-30A5E812A4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E23B0-D867-42D1-A030-51A3F892EF3E}" type="datetimeFigureOut">
              <a:rPr lang="en-US" smtClean="0"/>
              <a:t>3/27/2012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BDAC0-F7BA-4A69-B9E9-30A5E812A4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E23B0-D867-42D1-A030-51A3F892EF3E}" type="datetimeFigureOut">
              <a:rPr lang="en-US" smtClean="0"/>
              <a:t>3/27/2012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BDAC0-F7BA-4A69-B9E9-30A5E812A4F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17E23B0-D867-42D1-A030-51A3F892EF3E}" type="datetimeFigureOut">
              <a:rPr lang="en-US" smtClean="0"/>
              <a:t>3/27/2012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094BDAC0-F7BA-4A69-B9E9-30A5E812A4FB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Mieczyslaw</a:t>
            </a:r>
            <a:r>
              <a:rPr lang="en-US" dirty="0" smtClean="0"/>
              <a:t> </a:t>
            </a:r>
            <a:r>
              <a:rPr lang="en-US" dirty="0" err="1" smtClean="0"/>
              <a:t>Weinryb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Born: December 8, 1919 Warsaw, Poland</a:t>
            </a:r>
          </a:p>
          <a:p>
            <a:endParaRPr lang="en-US" dirty="0" smtClean="0"/>
          </a:p>
          <a:p>
            <a:r>
              <a:rPr lang="en-US" dirty="0" smtClean="0"/>
              <a:t>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EDUCATION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He was taught a military style education</a:t>
            </a:r>
            <a:endParaRPr lang="en-US" dirty="0"/>
          </a:p>
        </p:txBody>
      </p:sp>
      <p:pic>
        <p:nvPicPr>
          <p:cNvPr id="33794" name="Picture 2" descr="http://www.lib.k-state.edu/depts/spec/images/subjects/military-cadets-1900.jp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3" cstate="print"/>
          <a:srcRect l="10077" r="10077"/>
          <a:stretch>
            <a:fillRect/>
          </a:stretch>
        </p:blipFill>
        <p:spPr bwMode="auto"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FAMILY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Picture of his two sisters at the top. Mom and dad on bottom and him in the middle as a young boy.</a:t>
            </a:r>
            <a:endParaRPr lang="en-US" dirty="0"/>
          </a:p>
        </p:txBody>
      </p:sp>
      <p:pic>
        <p:nvPicPr>
          <p:cNvPr id="35842" name="Picture 2" descr="http://centropa.org/thumbs/1101312205329223.jpg.thumb_120x105.jp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3" cstate="print"/>
          <a:srcRect l="5577" r="5577"/>
          <a:stretch>
            <a:fillRect/>
          </a:stretch>
        </p:blipFill>
        <p:spPr bwMode="auto">
          <a:xfrm>
            <a:off x="1828800" y="1828800"/>
            <a:ext cx="5486400" cy="3886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Arrow Connector 2"/>
          <p:cNvCxnSpPr/>
          <p:nvPr/>
        </p:nvCxnSpPr>
        <p:spPr>
          <a:xfrm flipV="1">
            <a:off x="457200" y="3124200"/>
            <a:ext cx="8382000" cy="228600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 flipV="1">
            <a:off x="762000" y="2362200"/>
            <a:ext cx="0" cy="990600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04800" y="8382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Born on DECEMBER 8, 1919 in </a:t>
            </a:r>
            <a:r>
              <a:rPr lang="en-US" sz="1200" dirty="0" err="1" smtClean="0"/>
              <a:t>zamocs</a:t>
            </a:r>
            <a:r>
              <a:rPr lang="en-US" sz="1200" dirty="0" smtClean="0"/>
              <a:t>, Poland.</a:t>
            </a:r>
            <a:endParaRPr lang="en-US" sz="1200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1676400" y="3352800"/>
            <a:ext cx="0" cy="990600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371600" y="4572000"/>
            <a:ext cx="71813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his sisters moved to </a:t>
            </a:r>
            <a:r>
              <a:rPr lang="en-US" sz="1200" dirty="0" err="1" smtClean="0"/>
              <a:t>palastine</a:t>
            </a:r>
            <a:r>
              <a:rPr lang="en-US" sz="1200" dirty="0" smtClean="0"/>
              <a:t> in 1925. </a:t>
            </a:r>
            <a:endParaRPr lang="en-US" sz="1200" dirty="0"/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2667000" y="2209800"/>
            <a:ext cx="0" cy="1066800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3810000" y="3276600"/>
            <a:ext cx="0" cy="1066800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4800600" y="2209800"/>
            <a:ext cx="0" cy="990600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5562600" y="3200400"/>
            <a:ext cx="0" cy="1219200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6400800" y="2209800"/>
            <a:ext cx="0" cy="990600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7086600" y="3200400"/>
            <a:ext cx="0" cy="1066800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V="1">
            <a:off x="7848600" y="2286000"/>
            <a:ext cx="0" cy="838200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8458200" y="3124200"/>
            <a:ext cx="0" cy="1219200"/>
          </a:xfrm>
          <a:prstGeom prst="straightConnector1">
            <a:avLst/>
          </a:prstGeom>
          <a:ln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2133600" y="762000"/>
            <a:ext cx="914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He entered the service the minute they called.</a:t>
            </a:r>
            <a:endParaRPr lang="en-US" sz="1200" dirty="0"/>
          </a:p>
        </p:txBody>
      </p:sp>
      <p:sp>
        <p:nvSpPr>
          <p:cNvPr id="32" name="TextBox 31"/>
          <p:cNvSpPr txBox="1"/>
          <p:nvPr/>
        </p:nvSpPr>
        <p:spPr>
          <a:xfrm>
            <a:off x="3505200" y="4572000"/>
            <a:ext cx="838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He tries to convince the rest of his family to leave but they don’t listen.</a:t>
            </a:r>
            <a:endParaRPr lang="en-US" sz="1200" dirty="0"/>
          </a:p>
        </p:txBody>
      </p:sp>
      <p:sp>
        <p:nvSpPr>
          <p:cNvPr id="33" name="TextBox 32"/>
          <p:cNvSpPr txBox="1"/>
          <p:nvPr/>
        </p:nvSpPr>
        <p:spPr>
          <a:xfrm>
            <a:off x="4419600" y="990600"/>
            <a:ext cx="914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His family is caught in the </a:t>
            </a:r>
            <a:r>
              <a:rPr lang="en-US" sz="1200" dirty="0" err="1" smtClean="0"/>
              <a:t>Kovel</a:t>
            </a:r>
            <a:r>
              <a:rPr lang="en-US" sz="1200" dirty="0" smtClean="0"/>
              <a:t> ghetto and killed.</a:t>
            </a:r>
            <a:endParaRPr lang="en-US" sz="1200" dirty="0"/>
          </a:p>
        </p:txBody>
      </p:sp>
      <p:sp>
        <p:nvSpPr>
          <p:cNvPr id="34" name="TextBox 33"/>
          <p:cNvSpPr txBox="1"/>
          <p:nvPr/>
        </p:nvSpPr>
        <p:spPr>
          <a:xfrm>
            <a:off x="5181600" y="4724400"/>
            <a:ext cx="9144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He was severely diagnosed with gangrene disease and almost lost his arm.</a:t>
            </a:r>
            <a:endParaRPr lang="en-US" sz="1200" dirty="0"/>
          </a:p>
        </p:txBody>
      </p:sp>
      <p:sp>
        <p:nvSpPr>
          <p:cNvPr id="35" name="TextBox 34"/>
          <p:cNvSpPr txBox="1"/>
          <p:nvPr/>
        </p:nvSpPr>
        <p:spPr>
          <a:xfrm>
            <a:off x="5943600" y="1066800"/>
            <a:ext cx="106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He caught a train and moved to </a:t>
            </a:r>
            <a:r>
              <a:rPr lang="en-US" sz="1200" dirty="0" err="1" smtClean="0"/>
              <a:t>Bashkria</a:t>
            </a:r>
            <a:r>
              <a:rPr lang="en-US" sz="1200" dirty="0" smtClean="0"/>
              <a:t>.</a:t>
            </a:r>
            <a:endParaRPr lang="en-US" sz="1200" dirty="0"/>
          </a:p>
        </p:txBody>
      </p:sp>
      <p:sp>
        <p:nvSpPr>
          <p:cNvPr id="36" name="TextBox 35"/>
          <p:cNvSpPr txBox="1"/>
          <p:nvPr/>
        </p:nvSpPr>
        <p:spPr>
          <a:xfrm>
            <a:off x="6781800" y="4648200"/>
            <a:ext cx="914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After the war he returned back to Warsaw where he started a family .</a:t>
            </a:r>
            <a:endParaRPr lang="en-US" sz="1200" dirty="0"/>
          </a:p>
        </p:txBody>
      </p:sp>
      <p:sp>
        <p:nvSpPr>
          <p:cNvPr id="37" name="TextBox 36"/>
          <p:cNvSpPr txBox="1"/>
          <p:nvPr/>
        </p:nvSpPr>
        <p:spPr>
          <a:xfrm>
            <a:off x="7543800" y="1143000"/>
            <a:ext cx="914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His so n now teaches Physics at Yale University</a:t>
            </a:r>
            <a:endParaRPr lang="en-US" sz="1200" dirty="0"/>
          </a:p>
        </p:txBody>
      </p:sp>
      <p:sp>
        <p:nvSpPr>
          <p:cNvPr id="38" name="TextBox 37"/>
          <p:cNvSpPr txBox="1"/>
          <p:nvPr/>
        </p:nvSpPr>
        <p:spPr>
          <a:xfrm>
            <a:off x="8001000" y="4495800"/>
            <a:ext cx="990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He found some old friends that also survived and they cherish the time they have together.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Country Slide </a:t>
            </a:r>
            <a:endParaRPr lang="en-US" dirty="0"/>
          </a:p>
        </p:txBody>
      </p:sp>
      <p:pic>
        <p:nvPicPr>
          <p:cNvPr id="4" name="Content Placeholder 3" descr="iiiii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816246" y="1219200"/>
            <a:ext cx="6575154" cy="4973540"/>
          </a:xfrm>
        </p:spPr>
      </p:pic>
      <p:sp>
        <p:nvSpPr>
          <p:cNvPr id="5" name="TextBox 4"/>
          <p:cNvSpPr txBox="1"/>
          <p:nvPr/>
        </p:nvSpPr>
        <p:spPr>
          <a:xfrm>
            <a:off x="990600" y="6248400"/>
            <a:ext cx="4828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An average street in </a:t>
            </a:r>
            <a:r>
              <a:rPr lang="en-US" dirty="0" err="1" smtClean="0"/>
              <a:t>Zamocs</a:t>
            </a:r>
            <a:r>
              <a:rPr lang="en-US" dirty="0" smtClean="0"/>
              <a:t> , Poland in 1919.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Poland Flag</a:t>
            </a:r>
            <a:endParaRPr lang="en-US" dirty="0"/>
          </a:p>
        </p:txBody>
      </p:sp>
      <p:pic>
        <p:nvPicPr>
          <p:cNvPr id="5" name="Picture Placeholder 4" descr="poland_eagle.jpg"/>
          <p:cNvPicPr>
            <a:picLocks noGrp="1" noChangeAspect="1"/>
          </p:cNvPicPr>
          <p:nvPr>
            <p:ph type="pic" idx="1"/>
          </p:nvPr>
        </p:nvPicPr>
        <p:blipFill>
          <a:blip r:embed="rId3" cstate="print"/>
          <a:srcRect t="2727" b="2727"/>
          <a:stretch>
            <a:fillRect/>
          </a:stretch>
        </p:blipFill>
        <p:spPr/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Red symbolizes the blood shed fighting for Poland, the white represents peace.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Overview of the city </a:t>
            </a:r>
            <a:r>
              <a:rPr lang="en-US" dirty="0" err="1" smtClean="0"/>
              <a:t>Zamocs</a:t>
            </a:r>
            <a:r>
              <a:rPr lang="en-US" dirty="0" smtClean="0"/>
              <a:t> in the 1900’s</a:t>
            </a:r>
            <a:endParaRPr lang="en-US" dirty="0"/>
          </a:p>
        </p:txBody>
      </p:sp>
      <p:pic>
        <p:nvPicPr>
          <p:cNvPr id="5" name="Picture Placeholder 4" descr="isa.jpg"/>
          <p:cNvPicPr>
            <a:picLocks noGrp="1" noChangeAspect="1"/>
          </p:cNvPicPr>
          <p:nvPr>
            <p:ph type="pic" idx="1"/>
          </p:nvPr>
        </p:nvPicPr>
        <p:blipFill>
          <a:blip r:embed="rId3" cstate="print"/>
          <a:srcRect l="1538" r="1538"/>
          <a:stretch>
            <a:fillRect/>
          </a:stretch>
        </p:blipFill>
        <p:spPr/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Politics</a:t>
            </a:r>
            <a:endParaRPr lang="en-US" dirty="0"/>
          </a:p>
        </p:txBody>
      </p:sp>
      <p:pic>
        <p:nvPicPr>
          <p:cNvPr id="5" name="Picture Placeholder 4" descr="220px-Maksymilian_Hartglas.jpg"/>
          <p:cNvPicPr>
            <a:picLocks noGrp="1" noChangeAspect="1"/>
          </p:cNvPicPr>
          <p:nvPr>
            <p:ph type="pic" idx="1"/>
          </p:nvPr>
        </p:nvPicPr>
        <p:blipFill>
          <a:blip r:embed="rId3" cstate="print"/>
          <a:srcRect t="21928" b="21928"/>
          <a:stretch>
            <a:fillRect/>
          </a:stretch>
        </p:blipFill>
        <p:spPr>
          <a:xfrm>
            <a:off x="1295400" y="1752599"/>
            <a:ext cx="6652846" cy="4804833"/>
          </a:xfr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Maksymilllian</a:t>
            </a:r>
            <a:r>
              <a:rPr lang="en-US" dirty="0" smtClean="0"/>
              <a:t> </a:t>
            </a:r>
            <a:r>
              <a:rPr lang="en-US" dirty="0" err="1" smtClean="0"/>
              <a:t>Apolinary</a:t>
            </a:r>
            <a:r>
              <a:rPr lang="en-US" dirty="0" smtClean="0"/>
              <a:t> </a:t>
            </a:r>
            <a:r>
              <a:rPr lang="en-US" dirty="0" err="1" smtClean="0"/>
              <a:t>Hartglass</a:t>
            </a:r>
            <a:r>
              <a:rPr lang="en-US" dirty="0" smtClean="0"/>
              <a:t> was the political leader at the time Poland was independent. During the invasion everything went downhill. He managed to escape and move to Jerusalem.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ECONOMY</a:t>
            </a:r>
            <a:endParaRPr lang="en-US" dirty="0"/>
          </a:p>
        </p:txBody>
      </p:sp>
      <p:pic>
        <p:nvPicPr>
          <p:cNvPr id="5" name="Picture Placeholder 4" descr="POLAND_money_100_ZLOTYCH_1919.jpg"/>
          <p:cNvPicPr>
            <a:picLocks noGrp="1" noChangeAspect="1"/>
          </p:cNvPicPr>
          <p:nvPr>
            <p:ph type="pic" idx="1"/>
          </p:nvPr>
        </p:nvPicPr>
        <p:blipFill>
          <a:blip r:embed="rId3" cstate="print"/>
          <a:srcRect l="7250" r="7250"/>
          <a:stretch>
            <a:fillRect/>
          </a:stretch>
        </p:blipFill>
        <p:spPr/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A picture of how Polish money looked in the 1900’s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ECONOMY cont….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The Polish population rapidly decreased over numerous different areas as people spread to different places.</a:t>
            </a:r>
            <a:endParaRPr lang="en-US" dirty="0"/>
          </a:p>
        </p:txBody>
      </p:sp>
      <p:pic>
        <p:nvPicPr>
          <p:cNvPr id="2050" name="Picture 2" descr="http://upload.wikimedia.org/wikipedia/commons/thumb/1/10/Border-Lithuania-Poland-1919-1939.svg/300px-Border-Lithuania-Poland-1919-1939.svg.pn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3" cstate="print"/>
          <a:srcRect t="15825" b="15825"/>
          <a:stretch>
            <a:fillRect/>
          </a:stretch>
        </p:blipFill>
        <p:spPr bwMode="auto"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RELIGION</a:t>
            </a:r>
            <a:endParaRPr lang="en-US" dirty="0"/>
          </a:p>
        </p:txBody>
      </p:sp>
      <p:pic>
        <p:nvPicPr>
          <p:cNvPr id="5" name="Picture Placeholder 4" descr="jewish-symbols-5.jpg"/>
          <p:cNvPicPr>
            <a:picLocks noGrp="1" noChangeAspect="1"/>
          </p:cNvPicPr>
          <p:nvPr>
            <p:ph type="pic" idx="1"/>
          </p:nvPr>
        </p:nvPicPr>
        <p:blipFill>
          <a:blip r:embed="rId3" cstate="print"/>
          <a:srcRect t="19311" b="19311"/>
          <a:stretch>
            <a:fillRect/>
          </a:stretch>
        </p:blipFill>
        <p:spPr>
          <a:xfrm>
            <a:off x="1828800" y="1831974"/>
            <a:ext cx="5486400" cy="4645025"/>
          </a:xfr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He was born and raised to a Jewish household. They were very strong about their Jewish practices.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POPULAR BOOKS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Two of the most popular books about </a:t>
            </a:r>
            <a:r>
              <a:rPr lang="en-US" dirty="0" err="1" smtClean="0"/>
              <a:t>Mieczyslaw</a:t>
            </a:r>
            <a:r>
              <a:rPr lang="en-US" dirty="0" smtClean="0"/>
              <a:t> and the Polish-Jewish relations. </a:t>
            </a:r>
            <a:endParaRPr lang="en-US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idx="1"/>
          </p:nvPr>
        </p:nvSpPr>
        <p:spPr/>
      </p:sp>
      <p:sp>
        <p:nvSpPr>
          <p:cNvPr id="7" name="Picture Placeholder 5"/>
          <p:cNvSpPr txBox="1">
            <a:spLocks/>
          </p:cNvSpPr>
          <p:nvPr/>
        </p:nvSpPr>
        <p:spPr>
          <a:xfrm>
            <a:off x="1828800" y="1752600"/>
            <a:ext cx="5486400" cy="3962400"/>
          </a:xfrm>
          <a:prstGeom prst="rect">
            <a:avLst/>
          </a:prstGeo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</p:sp>
      <p:pic>
        <p:nvPicPr>
          <p:cNvPr id="29698" name="Picture 2" descr="http://books.google.com/books?id=36sIQAAACAAJ&amp;printsec=frontcover&amp;img=1&amp;zoom=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5000" y="1828800"/>
            <a:ext cx="2666998" cy="3810000"/>
          </a:xfrm>
          <a:prstGeom prst="rect">
            <a:avLst/>
          </a:prstGeom>
          <a:noFill/>
        </p:spPr>
      </p:pic>
      <p:pic>
        <p:nvPicPr>
          <p:cNvPr id="29700" name="Picture 4" descr="http://www.ruf.rice.edu/~sarmatia/105/SRlogo105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0" y="1828800"/>
            <a:ext cx="2857500" cy="3810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404</TotalTime>
  <Words>306</Words>
  <Application>Microsoft Office PowerPoint</Application>
  <PresentationFormat>On-screen Show (4:3)</PresentationFormat>
  <Paragraphs>45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Apex</vt:lpstr>
      <vt:lpstr>Mieczyslaw Weinryb</vt:lpstr>
      <vt:lpstr>Country Slide </vt:lpstr>
      <vt:lpstr>Poland Flag</vt:lpstr>
      <vt:lpstr>Overview of the city Zamocs in the 1900’s</vt:lpstr>
      <vt:lpstr>Politics</vt:lpstr>
      <vt:lpstr>ECONOMY</vt:lpstr>
      <vt:lpstr>ECONOMY cont….</vt:lpstr>
      <vt:lpstr>RELIGION</vt:lpstr>
      <vt:lpstr>POPULAR BOOKS</vt:lpstr>
      <vt:lpstr>EDUCATION</vt:lpstr>
      <vt:lpstr>FAMILY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Mieczyslaw Weinryberg</dc:title>
  <dc:creator>Owner</dc:creator>
  <cp:lastModifiedBy>Owner</cp:lastModifiedBy>
  <cp:revision>41</cp:revision>
  <dcterms:created xsi:type="dcterms:W3CDTF">2012-03-27T20:39:23Z</dcterms:created>
  <dcterms:modified xsi:type="dcterms:W3CDTF">2012-03-28T03:23:58Z</dcterms:modified>
</cp:coreProperties>
</file>