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31FEA97-255E-49C4-96A3-77013D7D811E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8AA63FE-59B0-4AAF-AFFD-65A25584F13F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EA97-255E-49C4-96A3-77013D7D811E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63FE-59B0-4AAF-AFFD-65A25584F1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EA97-255E-49C4-96A3-77013D7D811E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63FE-59B0-4AAF-AFFD-65A25584F1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EA97-255E-49C4-96A3-77013D7D811E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63FE-59B0-4AAF-AFFD-65A25584F1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EA97-255E-49C4-96A3-77013D7D811E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63FE-59B0-4AAF-AFFD-65A25584F1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EA97-255E-49C4-96A3-77013D7D811E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63FE-59B0-4AAF-AFFD-65A25584F1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EA97-255E-49C4-96A3-77013D7D811E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63FE-59B0-4AAF-AFFD-65A25584F1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EA97-255E-49C4-96A3-77013D7D811E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63FE-59B0-4AAF-AFFD-65A25584F1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EA97-255E-49C4-96A3-77013D7D811E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63FE-59B0-4AAF-AFFD-65A25584F1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EA97-255E-49C4-96A3-77013D7D811E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63FE-59B0-4AAF-AFFD-65A25584F13F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EA97-255E-49C4-96A3-77013D7D811E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63FE-59B0-4AAF-AFFD-65A25584F1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31FEA97-255E-49C4-96A3-77013D7D811E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8AA63FE-59B0-4AAF-AFFD-65A25584F1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Haya Lea Detinko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</a:t>
            </a:r>
            <a:r>
              <a:rPr lang="en-US" dirty="0" smtClean="0"/>
              <a:t>28, 2012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02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u="sng" dirty="0">
                <a:solidFill>
                  <a:srgbClr val="94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Photos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6014963" cy="386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67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799064"/>
          </a:xfrm>
        </p:spPr>
        <p:txBody>
          <a:bodyPr/>
          <a:lstStyle/>
          <a:p>
            <a:pPr algn="ctr"/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Line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57200" y="3352800"/>
            <a:ext cx="800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Arrow 4"/>
          <p:cNvSpPr/>
          <p:nvPr/>
        </p:nvSpPr>
        <p:spPr>
          <a:xfrm>
            <a:off x="457200" y="3135088"/>
            <a:ext cx="800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Elbow Connector 6"/>
          <p:cNvCxnSpPr/>
          <p:nvPr/>
        </p:nvCxnSpPr>
        <p:spPr>
          <a:xfrm rot="16200000" flipV="1">
            <a:off x="114300" y="2400300"/>
            <a:ext cx="1295400" cy="152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1459468"/>
            <a:ext cx="168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Born: 1920</a:t>
            </a:r>
            <a:endParaRPr lang="en-US" dirty="0"/>
          </a:p>
        </p:txBody>
      </p:sp>
      <p:cxnSp>
        <p:nvCxnSpPr>
          <p:cNvPr id="10" name="Elbow Connector 9"/>
          <p:cNvCxnSpPr/>
          <p:nvPr/>
        </p:nvCxnSpPr>
        <p:spPr>
          <a:xfrm rot="16200000" flipH="1">
            <a:off x="533400" y="3962400"/>
            <a:ext cx="1295400" cy="3810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4800600"/>
            <a:ext cx="2362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Age 6: </a:t>
            </a:r>
            <a:r>
              <a:rPr lang="en-US" dirty="0" err="1" smtClean="0"/>
              <a:t>Tarbut</a:t>
            </a:r>
            <a:r>
              <a:rPr lang="en-US" dirty="0" smtClean="0"/>
              <a:t> School</a:t>
            </a:r>
            <a:endParaRPr lang="en-US" dirty="0"/>
          </a:p>
        </p:txBody>
      </p:sp>
      <p:cxnSp>
        <p:nvCxnSpPr>
          <p:cNvPr id="13" name="Elbow Connector 12"/>
          <p:cNvCxnSpPr/>
          <p:nvPr/>
        </p:nvCxnSpPr>
        <p:spPr>
          <a:xfrm rot="5400000" flipH="1" flipV="1">
            <a:off x="1657348" y="2686049"/>
            <a:ext cx="723900" cy="53340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19200" y="1981200"/>
            <a:ext cx="3200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Age 16: ORT Tailoring School</a:t>
            </a:r>
            <a:endParaRPr lang="en-US" dirty="0"/>
          </a:p>
        </p:txBody>
      </p:sp>
      <p:cxnSp>
        <p:nvCxnSpPr>
          <p:cNvPr id="16" name="Elbow Connector 15"/>
          <p:cNvCxnSpPr/>
          <p:nvPr/>
        </p:nvCxnSpPr>
        <p:spPr>
          <a:xfrm rot="16200000" flipH="1">
            <a:off x="2286001" y="3358243"/>
            <a:ext cx="533400" cy="53339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71601" y="3962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1938: Joined </a:t>
            </a:r>
            <a:r>
              <a:rPr lang="en-US" dirty="0" err="1" smtClean="0"/>
              <a:t>Hashomer</a:t>
            </a:r>
            <a:endParaRPr lang="en-US" dirty="0"/>
          </a:p>
        </p:txBody>
      </p:sp>
      <p:cxnSp>
        <p:nvCxnSpPr>
          <p:cNvPr id="19" name="Elbow Connector 18"/>
          <p:cNvCxnSpPr/>
          <p:nvPr/>
        </p:nvCxnSpPr>
        <p:spPr>
          <a:xfrm rot="5400000" flipH="1" flipV="1">
            <a:off x="3035408" y="2395875"/>
            <a:ext cx="896035" cy="76200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81400" y="1519535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June 1941:  Arrested by Soviets</a:t>
            </a:r>
            <a:endParaRPr lang="en-US" dirty="0"/>
          </a:p>
        </p:txBody>
      </p:sp>
      <p:cxnSp>
        <p:nvCxnSpPr>
          <p:cNvPr id="23" name="Elbow Connector 22"/>
          <p:cNvCxnSpPr/>
          <p:nvPr/>
        </p:nvCxnSpPr>
        <p:spPr>
          <a:xfrm rot="16200000" flipH="1">
            <a:off x="3771901" y="3728358"/>
            <a:ext cx="990600" cy="60959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62400" y="46482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 June 1941: Transported 8,000 km from her home</a:t>
            </a:r>
            <a:endParaRPr lang="en-US" dirty="0"/>
          </a:p>
        </p:txBody>
      </p:sp>
      <p:cxnSp>
        <p:nvCxnSpPr>
          <p:cNvPr id="26" name="Elbow Connector 25"/>
          <p:cNvCxnSpPr/>
          <p:nvPr/>
        </p:nvCxnSpPr>
        <p:spPr>
          <a:xfrm rot="5400000" flipH="1" flipV="1">
            <a:off x="4874078" y="2533651"/>
            <a:ext cx="723902" cy="6096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67300" y="179653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1945: Sentenced </a:t>
            </a:r>
            <a:endParaRPr lang="en-US" dirty="0"/>
          </a:p>
        </p:txBody>
      </p:sp>
      <p:cxnSp>
        <p:nvCxnSpPr>
          <p:cNvPr id="29" name="Elbow Connector 28"/>
          <p:cNvCxnSpPr>
            <a:endCxn id="30" idx="0"/>
          </p:cNvCxnSpPr>
          <p:nvPr/>
        </p:nvCxnSpPr>
        <p:spPr>
          <a:xfrm>
            <a:off x="5943600" y="3505200"/>
            <a:ext cx="571500" cy="52795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38687" y="4033157"/>
            <a:ext cx="3552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1961: Haya and husband released</a:t>
            </a:r>
            <a:endParaRPr lang="en-US" dirty="0"/>
          </a:p>
        </p:txBody>
      </p:sp>
      <p:cxnSp>
        <p:nvCxnSpPr>
          <p:cNvPr id="20" name="Elbow Connector 19"/>
          <p:cNvCxnSpPr/>
          <p:nvPr/>
        </p:nvCxnSpPr>
        <p:spPr>
          <a:xfrm rot="5400000" flipH="1" flipV="1">
            <a:off x="7014139" y="2376827"/>
            <a:ext cx="830723" cy="6858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34200" y="1658034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Still alive to this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4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2261919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en-US" sz="8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2924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Haya Detinko lived in </a:t>
            </a:r>
            <a:r>
              <a:rPr lang="en-US" dirty="0" err="1" smtClean="0"/>
              <a:t>Ronvo</a:t>
            </a:r>
            <a:r>
              <a:rPr lang="en-US" dirty="0" smtClean="0"/>
              <a:t>, Poland, which is now in Ukraine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44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7" r="14527" b="22202"/>
          <a:stretch/>
        </p:blipFill>
        <p:spPr bwMode="auto">
          <a:xfrm>
            <a:off x="2286000" y="968830"/>
            <a:ext cx="4803611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4" b="22574"/>
          <a:stretch/>
        </p:blipFill>
        <p:spPr bwMode="auto">
          <a:xfrm>
            <a:off x="2285999" y="3657600"/>
            <a:ext cx="4803612" cy="212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667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Politics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Poland of </a:t>
            </a:r>
            <a:r>
              <a:rPr lang="en-US" dirty="0" err="1" smtClean="0"/>
              <a:t>Detinko’s</a:t>
            </a:r>
            <a:r>
              <a:rPr lang="en-US" dirty="0" smtClean="0"/>
              <a:t> time, was Communist, half under the USSR and half under the Nazis.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21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2" t="5548" r="10163" b="11456"/>
          <a:stretch/>
        </p:blipFill>
        <p:spPr bwMode="auto">
          <a:xfrm>
            <a:off x="1066800" y="1066800"/>
            <a:ext cx="705929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208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Communist state, Detinko had no choice in what her profession would be.</a:t>
            </a:r>
          </a:p>
          <a:p>
            <a:r>
              <a:rPr lang="en-US" dirty="0" smtClean="0"/>
              <a:t>She became a seamstress.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57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Religion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Detinko and her family were Jewish.</a:t>
            </a:r>
          </a:p>
          <a:p>
            <a:r>
              <a:rPr lang="en-US" dirty="0" smtClean="0"/>
              <a:t>Most of her friends were Jewish</a:t>
            </a:r>
          </a:p>
          <a:p>
            <a:r>
              <a:rPr lang="en-US" dirty="0" smtClean="0"/>
              <a:t>Religion was outlawed when Poland was taken over by the USSR/Nazis, but she kept her faith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51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Photos</a:t>
            </a:r>
            <a:endParaRPr lang="en-US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" t="5740" r="14940" b="13588"/>
          <a:stretch/>
        </p:blipFill>
        <p:spPr bwMode="auto">
          <a:xfrm>
            <a:off x="762000" y="2362200"/>
            <a:ext cx="4408714" cy="283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0" t="11301" r="20488" b="21056"/>
          <a:stretch/>
        </p:blipFill>
        <p:spPr bwMode="auto">
          <a:xfrm>
            <a:off x="5638800" y="2430966"/>
            <a:ext cx="2444798" cy="168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4267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Detinko and Husband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802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Photos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3" y="2286000"/>
            <a:ext cx="2286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0"/>
            <a:ext cx="3886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200" y="51054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Left: Haya Lea Detinko (1945)</a:t>
            </a:r>
          </a:p>
          <a:p>
            <a:r>
              <a:rPr lang="en-US" dirty="0" smtClean="0"/>
              <a:t>Above: Detinko and her friend, </a:t>
            </a:r>
            <a:r>
              <a:rPr lang="en-US" dirty="0" err="1" smtClean="0"/>
              <a:t>Gisya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1978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413</TotalTime>
  <Words>172</Words>
  <Application>Microsoft Office PowerPoint</Application>
  <PresentationFormat>On-screen Show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Haya Lea Detinko</vt:lpstr>
      <vt:lpstr>Country</vt:lpstr>
      <vt:lpstr>PowerPoint Presentation</vt:lpstr>
      <vt:lpstr>Politics</vt:lpstr>
      <vt:lpstr>PowerPoint Presentation</vt:lpstr>
      <vt:lpstr>Economy </vt:lpstr>
      <vt:lpstr>Religion</vt:lpstr>
      <vt:lpstr>Family Photos</vt:lpstr>
      <vt:lpstr>Family Photos</vt:lpstr>
      <vt:lpstr>Family Photos</vt:lpstr>
      <vt:lpstr>Time Line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Haya Lea Detinko</dc:title>
  <dc:creator>Carolyn M</dc:creator>
  <cp:lastModifiedBy>Carolyn M</cp:lastModifiedBy>
  <cp:revision>9</cp:revision>
  <dcterms:created xsi:type="dcterms:W3CDTF">2012-03-17T16:09:22Z</dcterms:created>
  <dcterms:modified xsi:type="dcterms:W3CDTF">2012-03-18T21:33:26Z</dcterms:modified>
</cp:coreProperties>
</file>