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media/audio2.bin" ContentType="audio/unknown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  <a:srgbClr val="6B9EDB"/>
    <a:srgbClr val="8BBEE1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381" autoAdjust="0"/>
    <p:restoredTop sz="92754" autoAdjust="0"/>
  </p:normalViewPr>
  <p:slideViewPr>
    <p:cSldViewPr>
      <p:cViewPr varScale="1">
        <p:scale>
          <a:sx n="84" d="100"/>
          <a:sy n="84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5B4C-C28D-4C9E-9099-CDD1BB9C7480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3F49C-3F94-4E89-94AD-90A8165ED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" Type="http://schemas.openxmlformats.org/officeDocument/2006/relationships/audio" Target="file://localhost/Volumes/%D7%90%D7%95%D7%A7%2027%202011/%D7%A2%D7%91%D7%95%D7%93%D7%94%20%D7%90%D7%A0%D7%92%D7%9C%D7%99%D7%AA/%D7%9E%D7%A1%D7%A4%D7%A8%201.mp3" TargetMode="Externa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2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" Type="http://schemas.openxmlformats.org/officeDocument/2006/relationships/audio" Target="file://localhost/Volumes/%D7%90%D7%95%D7%A7%2027%202011/%D7%A2%D7%91%D7%95%D7%93%D7%94%20%D7%90%D7%A0%D7%92%D7%9C%D7%99%D7%AA/%D7%9E%D7%A1%D7%A4%D7%A8%202.mp3" TargetMode="Externa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" Type="http://schemas.openxmlformats.org/officeDocument/2006/relationships/audio" Target="file://localhost/Volumes/%D7%90%D7%95%D7%A7%2027%202011/%D7%A2%D7%91%D7%95%D7%93%D7%94%20%D7%90%D7%A0%D7%92%D7%9C%D7%99%D7%AA/%D7%9E%D7%A1%D7%A4%D7%A8%203.mp3" TargetMode="External"/><Relationship Id="rId2" Type="http://schemas.openxmlformats.org/officeDocument/2006/relationships/slideLayout" Target="../slideLayouts/slideLayout7.xml"/><Relationship Id="rId3" Type="http://schemas.openxmlformats.org/officeDocument/2006/relationships/audio" Target="../media/audio1.bin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3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.jpeg"/><Relationship Id="rId11" Type="http://schemas.openxmlformats.org/officeDocument/2006/relationships/image" Target="../media/image40.png"/><Relationship Id="rId1" Type="http://schemas.openxmlformats.org/officeDocument/2006/relationships/audio" Target="file://localhost/Volumes/%D7%90%D7%95%D7%A7%2027%202011/%D7%A2%D7%91%D7%95%D7%93%D7%94%20%D7%90%D7%A0%D7%92%D7%9C%D7%99%D7%AA/%D7%9E%D7%A1%D7%A4%D7%A84.mp3" TargetMode="Externa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audio" Target="../media/audio2.bin"/><Relationship Id="rId5" Type="http://schemas.openxmlformats.org/officeDocument/2006/relationships/image" Target="../media/image16.jpeg"/><Relationship Id="rId6" Type="http://schemas.openxmlformats.org/officeDocument/2006/relationships/image" Target="../media/image42.gif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audio" Target="file://localhost/Volumes/%D7%90%D7%95%D7%A7%2027%202011/%D7%A2%D7%91%D7%95%D7%93%D7%94%20%D7%90%D7%A0%D7%92%D7%9C%D7%99%D7%AA/%D7%9E%D7%A1%D7%A4%D7%A8%205.mp3" TargetMode="Externa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alderon\AppData\Local\Microsoft\Windows\Temporary Internet Files\Content.IE5\2EX32P9C\MC9004325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980728"/>
            <a:ext cx="3600400" cy="3600400"/>
          </a:xfrm>
          <a:prstGeom prst="rect">
            <a:avLst/>
          </a:prstGeom>
          <a:noFill/>
        </p:spPr>
      </p:pic>
      <p:pic>
        <p:nvPicPr>
          <p:cNvPr id="17" name="Picture 2" descr="C:\Users\calderon\Desktop\עבודה אנגלית\001 (2).jpg"/>
          <p:cNvPicPr>
            <a:picLocks noChangeAspect="1" noChangeArrowheads="1"/>
          </p:cNvPicPr>
          <p:nvPr/>
        </p:nvPicPr>
        <p:blipFill>
          <a:blip r:embed="rId4" cstate="print"/>
          <a:srcRect t="70737" r="37486" b="968"/>
          <a:stretch>
            <a:fillRect/>
          </a:stretch>
        </p:blipFill>
        <p:spPr bwMode="auto">
          <a:xfrm rot="4483708">
            <a:off x="6175138" y="1066942"/>
            <a:ext cx="3185718" cy="1982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קבוצה 14"/>
          <p:cNvGrpSpPr/>
          <p:nvPr/>
        </p:nvGrpSpPr>
        <p:grpSpPr>
          <a:xfrm>
            <a:off x="1547664" y="188640"/>
            <a:ext cx="5040560" cy="6453336"/>
            <a:chOff x="2123728" y="404664"/>
            <a:chExt cx="5040560" cy="6453336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2123728" y="404664"/>
              <a:ext cx="5040560" cy="6453336"/>
              <a:chOff x="1979712" y="260648"/>
              <a:chExt cx="5040560" cy="6453336"/>
            </a:xfrm>
          </p:grpSpPr>
          <p:grpSp>
            <p:nvGrpSpPr>
              <p:cNvPr id="10" name="קבוצה 9"/>
              <p:cNvGrpSpPr/>
              <p:nvPr/>
            </p:nvGrpSpPr>
            <p:grpSpPr>
              <a:xfrm>
                <a:off x="1979712" y="260648"/>
                <a:ext cx="5040560" cy="6453336"/>
                <a:chOff x="2987824" y="620688"/>
                <a:chExt cx="4104456" cy="5688632"/>
              </a:xfrm>
            </p:grpSpPr>
            <p:grpSp>
              <p:nvGrpSpPr>
                <p:cNvPr id="6" name="קבוצה 5"/>
                <p:cNvGrpSpPr/>
                <p:nvPr/>
              </p:nvGrpSpPr>
              <p:grpSpPr>
                <a:xfrm>
                  <a:off x="3059832" y="620688"/>
                  <a:ext cx="4032448" cy="5544616"/>
                  <a:chOff x="3059832" y="764704"/>
                  <a:chExt cx="4032448" cy="5544616"/>
                </a:xfrm>
              </p:grpSpPr>
              <p:sp>
                <p:nvSpPr>
                  <p:cNvPr id="7" name="מלבן מעוגל 6"/>
                  <p:cNvSpPr/>
                  <p:nvPr/>
                </p:nvSpPr>
                <p:spPr>
                  <a:xfrm>
                    <a:off x="3131840" y="764704"/>
                    <a:ext cx="3960440" cy="5544616"/>
                  </a:xfrm>
                  <a:prstGeom prst="round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מלבן 7"/>
                  <p:cNvSpPr/>
                  <p:nvPr/>
                </p:nvSpPr>
                <p:spPr>
                  <a:xfrm>
                    <a:off x="3059832" y="764704"/>
                    <a:ext cx="504056" cy="5544616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תרשים זרימה: ריבוי מסמכים 4"/>
                <p:cNvSpPr/>
                <p:nvPr/>
              </p:nvSpPr>
              <p:spPr>
                <a:xfrm>
                  <a:off x="3059832" y="620688"/>
                  <a:ext cx="3744416" cy="504056"/>
                </a:xfrm>
                <a:prstGeom prst="flowChartMultidocumen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מלבן 8"/>
                <p:cNvSpPr/>
                <p:nvPr/>
              </p:nvSpPr>
              <p:spPr>
                <a:xfrm>
                  <a:off x="2987824" y="692696"/>
                  <a:ext cx="288032" cy="7200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קבוצה 3"/>
                <p:cNvGrpSpPr/>
                <p:nvPr/>
              </p:nvGrpSpPr>
              <p:grpSpPr>
                <a:xfrm>
                  <a:off x="2987824" y="764704"/>
                  <a:ext cx="4032448" cy="5544616"/>
                  <a:chOff x="3059832" y="764704"/>
                  <a:chExt cx="4032448" cy="5544616"/>
                </a:xfrm>
              </p:grpSpPr>
              <p:sp>
                <p:nvSpPr>
                  <p:cNvPr id="2" name="מלבן מעוגל 1"/>
                  <p:cNvSpPr/>
                  <p:nvPr/>
                </p:nvSpPr>
                <p:spPr>
                  <a:xfrm>
                    <a:off x="3131840" y="764704"/>
                    <a:ext cx="3960440" cy="5544616"/>
                  </a:xfrm>
                  <a:prstGeom prst="round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" name="מלבן 2"/>
                  <p:cNvSpPr/>
                  <p:nvPr/>
                </p:nvSpPr>
                <p:spPr>
                  <a:xfrm>
                    <a:off x="3059832" y="764704"/>
                    <a:ext cx="504056" cy="5544616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1" name="Picture 4" descr="C:\Users\calderon\Desktop\עבודה אנגלית\001 (4)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19456" t="61306" r="12913" b="4336"/>
              <a:stretch>
                <a:fillRect/>
              </a:stretch>
            </p:blipFill>
            <p:spPr bwMode="auto">
              <a:xfrm>
                <a:off x="2987824" y="2276872"/>
                <a:ext cx="3401320" cy="2376264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/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3" name="מלבן 12"/>
              <p:cNvSpPr/>
              <p:nvPr/>
            </p:nvSpPr>
            <p:spPr>
              <a:xfrm>
                <a:off x="3275856" y="5589240"/>
                <a:ext cx="2850460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Blackadder ITC" pitchFamily="82" charset="0"/>
                  </a:rPr>
                  <a:t>by : Tal </a:t>
                </a:r>
                <a:r>
                  <a:rPr lang="en-US" sz="3200" b="1" cap="none" spc="50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Blackadder ITC" pitchFamily="82" charset="0"/>
                  </a:rPr>
                  <a:t>Kalderon</a:t>
                </a:r>
                <a:endParaRPr lang="he-IL" sz="3200" b="1" cap="none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Blackadder ITC" pitchFamily="82" charset="0"/>
                </a:endParaRPr>
              </a:p>
            </p:txBody>
          </p:sp>
        </p:grpSp>
        <p:sp>
          <p:nvSpPr>
            <p:cNvPr id="12" name="מלבן 11"/>
            <p:cNvSpPr/>
            <p:nvPr/>
          </p:nvSpPr>
          <p:spPr>
            <a:xfrm>
              <a:off x="2915816" y="1052736"/>
              <a:ext cx="378661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Blackadder ITC" pitchFamily="82" charset="0"/>
                </a:rPr>
                <a:t>Peretz family</a:t>
              </a:r>
              <a:endParaRPr lang="he-IL" sz="6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lackadder ITC" pitchFamily="82" charset="0"/>
              </a:endParaRPr>
            </a:p>
          </p:txBody>
        </p:sp>
      </p:grpSp>
      <p:pic>
        <p:nvPicPr>
          <p:cNvPr id="23554" name="Picture 2" descr="C:\Users\calderon\AppData\Local\Microsoft\Windows\Temporary Internet Files\Content.IE5\M23JV3RW\MC90043258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60173" flipH="1">
            <a:off x="5714203" y="2631823"/>
            <a:ext cx="2991452" cy="3916804"/>
          </a:xfrm>
          <a:prstGeom prst="rect">
            <a:avLst/>
          </a:prstGeom>
          <a:noFill/>
        </p:spPr>
      </p:pic>
      <p:pic>
        <p:nvPicPr>
          <p:cNvPr id="23555" name="Picture 3" descr="C:\Users\calderon\AppData\Local\Microsoft\Windows\Temporary Internet Files\Content.IE5\M23JV3RW\MM900336726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180528" y="5206380"/>
            <a:ext cx="1662587" cy="16516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83568" y="1196752"/>
            <a:ext cx="9144000" cy="68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אליפסה 3"/>
          <p:cNvSpPr/>
          <p:nvPr/>
        </p:nvSpPr>
        <p:spPr>
          <a:xfrm>
            <a:off x="3491880" y="404664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calderon\Desktop\עבודה אנגלית\001 (5).jpg"/>
          <p:cNvPicPr>
            <a:picLocks noChangeAspect="1" noChangeArrowheads="1"/>
          </p:cNvPicPr>
          <p:nvPr/>
        </p:nvPicPr>
        <p:blipFill>
          <a:blip r:embed="rId6" cstate="print"/>
          <a:srcRect l="44470" t="31663" r="12913" b="29263"/>
          <a:stretch>
            <a:fillRect/>
          </a:stretch>
        </p:blipFill>
        <p:spPr bwMode="auto">
          <a:xfrm>
            <a:off x="4860032" y="1052736"/>
            <a:ext cx="3312368" cy="417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Users\calderon\Desktop\עבודה אנגלית\001 (5).jpg"/>
          <p:cNvPicPr>
            <a:picLocks noChangeAspect="1" noChangeArrowheads="1"/>
          </p:cNvPicPr>
          <p:nvPr/>
        </p:nvPicPr>
        <p:blipFill>
          <a:blip r:embed="rId6" cstate="print"/>
          <a:srcRect l="55587" t="75453" r="26810" b="5684"/>
          <a:stretch>
            <a:fillRect/>
          </a:stretch>
        </p:blipFill>
        <p:spPr bwMode="auto">
          <a:xfrm>
            <a:off x="179512" y="980728"/>
            <a:ext cx="1800200" cy="2652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65313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calderon\Desktop\עבודה אנגלית\uz 001.jpg"/>
          <p:cNvPicPr>
            <a:picLocks noChangeAspect="1" noChangeArrowheads="1"/>
          </p:cNvPicPr>
          <p:nvPr/>
        </p:nvPicPr>
        <p:blipFill>
          <a:blip r:embed="rId8" cstate="print"/>
          <a:srcRect l="51882" t="41095" r="5501" b="36000"/>
          <a:stretch>
            <a:fillRect/>
          </a:stretch>
        </p:blipFill>
        <p:spPr bwMode="auto">
          <a:xfrm rot="10800000">
            <a:off x="5220072" y="3861048"/>
            <a:ext cx="3312368" cy="2448272"/>
          </a:xfrm>
          <a:prstGeom prst="rect">
            <a:avLst/>
          </a:prstGeom>
          <a:noFill/>
        </p:spPr>
      </p:pic>
      <p:pic>
        <p:nvPicPr>
          <p:cNvPr id="11" name="Picture 5" descr="C:\Users\calderon\Desktop\עבודה אנגלית\uz 001.jpg"/>
          <p:cNvPicPr>
            <a:picLocks noChangeAspect="1" noChangeArrowheads="1"/>
          </p:cNvPicPr>
          <p:nvPr/>
        </p:nvPicPr>
        <p:blipFill>
          <a:blip r:embed="rId8" cstate="print">
            <a:lum bright="-10000" contrast="-10000"/>
          </a:blip>
          <a:srcRect l="53735" t="26274" r="26810" b="62947"/>
          <a:stretch>
            <a:fillRect/>
          </a:stretch>
        </p:blipFill>
        <p:spPr bwMode="auto">
          <a:xfrm rot="10800000">
            <a:off x="4788024" y="3501008"/>
            <a:ext cx="4139953" cy="3154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מספר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46856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12 0.24236 C 0.14427 0.22616 0.13299 0.20023 0.12448 0.18588 C 0.12101 0.17176 0.12639 0.19236 0.11962 0.17407 C 0.11892 0.17199 0.1191 0.16944 0.11823 0.16736 C 0.11736 0.16528 0.11563 0.16435 0.11458 0.1625 C 0.1066 0.14907 0.1066 0.14815 0.09583 0.13912 C 0.09132 0.13542 0.08854 0.13032 0.08333 0.12755 C 0.0809 0.12616 0.07587 0.12407 0.07587 0.12431 C 0.06875 0.12454 0.06146 0.12338 0.05451 0.12569 C 0.05104 0.12685 0.04878 0.13125 0.04583 0.13403 C 0.04063 0.13889 0.03542 0.14306 0.03073 0.14907 C 0.0283 0.15949 0.02396 0.16366 0.01962 0.17245 C 0.01337 0.18495 0.00851 0.20116 -0.00052 0.21088 C -0.00573 0.21644 -0.01024 0.21574 -0.01667 0.21736 C -0.02639 0.21991 -0.03594 0.22407 -0.04549 0.22755 C -0.05295 0.22384 -0.06042 0.22107 -0.06788 0.21736 C -0.07569 0.20718 -0.08038 0.19607 -0.08663 0.18403 C -0.09167 0.17431 -0.09236 0.17569 -0.09427 0.16736 C -0.09583 0.16042 -0.09497 0.16065 -0.09792 0.15417 C -0.09983 0.15 -0.10417 0.14236 -0.10417 0.14259 C -0.10538 0.13403 -0.10851 0.1287 -0.11042 0.12083 C -0.11076 0.11759 -0.11059 0.11389 -0.11163 0.11088 C -0.11233 0.10903 -0.11476 0.10926 -0.11545 0.10741 C -0.11649 0.10486 -0.11597 0.10162 -0.11667 0.09907 C -0.11719 0.09722 -0.1184 0.09583 -0.11927 0.09421 C -0.1217 0.08032 -0.12778 0.0669 -0.1342 0.05579 C -0.13767 0.04097 -0.13212 0.06065 -0.13924 0.04745 C -0.14062 0.04514 -0.14062 0.04167 -0.14167 0.03912 C -0.14271 0.03657 -0.14427 0.03472 -0.14549 0.03241 C -0.14913 0.02546 -0.15625 0.00718 -0.16424 0.00579 C -0.1717 0.0044 -0.17917 0.00463 -0.18663 0.00417 C -0.26372 0.00602 -0.23142 0.00394 -0.27049 0.0125 C -0.27552 0.0169 -0.27934 0.02292 -0.2842 0.02755 C -0.28628 0.0294 -0.2934 0.03287 -0.29549 0.03403 C -0.29722 0.0456 -0.2974 0.04398 -0.30538 0.04745 C -0.31146 0.05741 -0.31736 0.06574 -0.32674 0.06921 C -0.33351 0.08264 -0.34028 0.08102 -0.35052 0.08588 C -0.35642 0.09375 -0.36372 0.09421 -0.3717 0.09583 C -0.38038 0.09352 -0.39045 0.0956 -0.39792 0.08912 C -0.40816 0.08056 -0.41597 0.06875 -0.42292 0.05579 C -0.42448 0.04676 -0.4276 0.04421 -0.43177 0.0375 C -0.43576 0.03102 -0.43906 0.01991 -0.44167 0.0125 C -0.44965 -0.01088 -0.45486 -0.03542 -0.46163 -0.05926 C -0.46389 -0.06713 -0.46615 -0.07454 -0.46788 -0.08264 C -0.46858 -0.08565 -0.47153 -0.08773 -0.4717 -0.09097 C -0.4724 -0.10255 -0.4717 -0.11435 -0.4717 -0.12593 " pathEditMode="relative" rAng="0" ptsTypes="fffffffffffffffffffffffffffffffffffffffffffffA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18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-0.06736 C 0.03628 -0.06458 0.04184 -0.06736 0.05086 -0.05069 C 0.05416 -0.0375 0.04947 -0.0537 0.05468 -0.04236 C 0.05729 -0.03657 0.05937 -0.0287 0.06093 -0.02245 C 0.0618 -0.01921 0.0625 -0.01574 0.06336 -0.0125 C 0.06371 -0.01088 0.06458 -0.0074 0.06458 -0.00717 C 0.06545 0.00625 0.06649 0.01829 0.06961 0.03102 C 0.07083 0.0419 0.07274 0.05162 0.07465 0.0625 C 0.075 0.06482 0.07586 0.06922 0.07586 0.06945 C 0.07691 0.0831 0.07916 0.09306 0.08211 0.10602 C 0.08454 0.11597 0.08524 0.12871 0.08958 0.1375 C 0.09114 0.14722 0.09461 0.15764 0.10208 0.16088 C 0.12934 0.16042 0.18055 0.15556 0.21597 0.15926 C 0.22309 0.16389 0.22395 0.16922 0.22847 0.17755 C 0.2302 0.18449 0.23333 0.19028 0.23472 0.19769 C 0.23871 0.21806 0.23941 0.22477 0.24843 0.24097 C 0.25295 0.27246 0.26128 0.30116 0.26961 0.33102 C 0.27465 0.34908 0.2776 0.36806 0.28593 0.38426 C 0.28888 0.40047 0.29045 0.39838 0.30347 0.40602 C 0.31562 0.4132 0.32638 0.41875 0.33958 0.42084 C 0.34878 0.42523 0.35138 0.42338 0.36093 0.41922 C 0.36944 0.41181 0.36822 0.41135 0.37968 0.40926 C 0.38802 0.40185 0.37777 0.41019 0.38958 0.40417 C 0.40052 0.39861 0.41041 0.3919 0.42222 0.38935 C 0.42621 0.38102 0.42274 0.38542 0.43211 0.38264 C 0.44444 0.37917 0.45416 0.3757 0.46718 0.37431 C 0.47847 0.36505 0.48906 0.36667 0.50086 0.37269 C 0.50347 0.37755 0.50694 0.37963 0.50972 0.38426 C 0.51319 0.39005 0.51354 0.39491 0.5184 0.39931 C 0.52048 0.40533 0.52257 0.40949 0.52586 0.41435 C 0.5276 0.4213 0.53142 0.42685 0.53593 0.43102 C 0.5401 0.43959 0.54322 0.44213 0.55086 0.44422 C 0.55173 0.44537 0.55225 0.44769 0.55347 0.44769 C 0.58142 0.44815 0.6092 0.44584 0.63715 0.44584 C 0.65295 0.44584 0.66892 0.44699 0.68472 0.44769 C 0.68854 0.45278 0.69097 0.45347 0.69583 0.45602 C 0.69878 0.45949 0.69982 0.46366 0.70347 0.46597 " pathEditMode="relative" rAng="0" ptsTypes="ffffffffffffffffffffffffffffffffffffA">
                                      <p:cBhvr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7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-1947104" y="0"/>
            <a:ext cx="11091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3225" t="38240" r="38975" b="16400"/>
          <a:stretch>
            <a:fillRect/>
          </a:stretch>
        </p:blipFill>
        <p:spPr bwMode="auto">
          <a:xfrm>
            <a:off x="-72008" y="-81390"/>
            <a:ext cx="9252520" cy="69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calderon\Desktop\עבודה אנגלית\001 (6).jpg"/>
          <p:cNvPicPr>
            <a:picLocks noChangeAspect="1" noChangeArrowheads="1"/>
          </p:cNvPicPr>
          <p:nvPr/>
        </p:nvPicPr>
        <p:blipFill>
          <a:blip r:embed="rId5" cstate="print"/>
          <a:srcRect l="76445" t="13218" r="5026" b="68593"/>
          <a:stretch>
            <a:fillRect/>
          </a:stretch>
        </p:blipFill>
        <p:spPr bwMode="auto">
          <a:xfrm>
            <a:off x="5004048" y="620688"/>
            <a:ext cx="2346927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 descr="C:\Users\calderon\Desktop\עבודה אנגלית\uz 001.jpg"/>
          <p:cNvPicPr>
            <a:picLocks noChangeAspect="1" noChangeArrowheads="1"/>
          </p:cNvPicPr>
          <p:nvPr/>
        </p:nvPicPr>
        <p:blipFill>
          <a:blip r:embed="rId6" cstate="print"/>
          <a:srcRect t="13056" r="51824" b="36000"/>
          <a:stretch>
            <a:fillRect/>
          </a:stretch>
        </p:blipFill>
        <p:spPr bwMode="auto">
          <a:xfrm rot="5400000">
            <a:off x="1782450" y="-694218"/>
            <a:ext cx="5472608" cy="7958404"/>
          </a:xfrm>
          <a:prstGeom prst="rect">
            <a:avLst/>
          </a:prstGeom>
          <a:noFill/>
        </p:spPr>
      </p:pic>
      <p:pic>
        <p:nvPicPr>
          <p:cNvPr id="6" name="Picture 4" descr="C:\Users\calderon\Desktop\עבודה אנגלית\001.jpg"/>
          <p:cNvPicPr>
            <a:picLocks noChangeAspect="1" noChangeArrowheads="1"/>
          </p:cNvPicPr>
          <p:nvPr/>
        </p:nvPicPr>
        <p:blipFill>
          <a:blip r:embed="rId7" cstate="print"/>
          <a:srcRect l="2310" t="47832" r="8750" b="4336"/>
          <a:stretch>
            <a:fillRect/>
          </a:stretch>
        </p:blipFill>
        <p:spPr bwMode="auto">
          <a:xfrm rot="5400000">
            <a:off x="-276539" y="2516899"/>
            <a:ext cx="4608512" cy="34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calderon\Desktop\עבודה אנגלית\uz 001.jpg"/>
          <p:cNvPicPr>
            <a:picLocks noChangeAspect="1" noChangeArrowheads="1"/>
          </p:cNvPicPr>
          <p:nvPr/>
        </p:nvPicPr>
        <p:blipFill>
          <a:blip r:embed="rId6" cstate="print"/>
          <a:srcRect l="76896" t="22905" r="9207" b="63263"/>
          <a:stretch>
            <a:fillRect/>
          </a:stretch>
        </p:blipFill>
        <p:spPr bwMode="auto">
          <a:xfrm rot="10800000">
            <a:off x="9324528" y="1556792"/>
            <a:ext cx="3168352" cy="4336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C:\Users\calderon\Desktop\עבודה אנגלית\001.jpg"/>
          <p:cNvPicPr>
            <a:picLocks noChangeAspect="1" noChangeArrowheads="1"/>
          </p:cNvPicPr>
          <p:nvPr/>
        </p:nvPicPr>
        <p:blipFill>
          <a:blip r:embed="rId7" cstate="print"/>
          <a:srcRect r="16619" b="56884"/>
          <a:stretch>
            <a:fillRect/>
          </a:stretch>
        </p:blipFill>
        <p:spPr bwMode="auto">
          <a:xfrm>
            <a:off x="-108520" y="-27384"/>
            <a:ext cx="9378789" cy="6858000"/>
          </a:xfrm>
          <a:prstGeom prst="rect">
            <a:avLst/>
          </a:prstGeom>
          <a:noFill/>
        </p:spPr>
      </p:pic>
      <p:pic>
        <p:nvPicPr>
          <p:cNvPr id="9" name="Picture 5" descr="C:\Users\calderon\Desktop\עבודה אנגלית\uz 001.jpg"/>
          <p:cNvPicPr>
            <a:picLocks noChangeAspect="1" noChangeArrowheads="1"/>
          </p:cNvPicPr>
          <p:nvPr/>
        </p:nvPicPr>
        <p:blipFill>
          <a:blip r:embed="rId6" cstate="print"/>
          <a:srcRect l="51882" t="41095" r="5501" b="36000"/>
          <a:stretch>
            <a:fillRect/>
          </a:stretch>
        </p:blipFill>
        <p:spPr bwMode="auto">
          <a:xfrm rot="10800000">
            <a:off x="179512" y="260648"/>
            <a:ext cx="3799481" cy="2808312"/>
          </a:xfrm>
          <a:prstGeom prst="rect">
            <a:avLst/>
          </a:prstGeom>
          <a:noFill/>
        </p:spPr>
      </p:pic>
      <p:pic>
        <p:nvPicPr>
          <p:cNvPr id="10" name="Picture 3" descr="C:\Users\calderon\Desktop\עבודה אנגלית\001 (3).jpg"/>
          <p:cNvPicPr>
            <a:picLocks noChangeAspect="1" noChangeArrowheads="1"/>
          </p:cNvPicPr>
          <p:nvPr/>
        </p:nvPicPr>
        <p:blipFill>
          <a:blip r:embed="rId8" cstate="print"/>
          <a:srcRect l="8338" t="2695" r="10134" b="57558"/>
          <a:stretch>
            <a:fillRect/>
          </a:stretch>
        </p:blipFill>
        <p:spPr bwMode="auto">
          <a:xfrm rot="5400000">
            <a:off x="-175607" y="1407855"/>
            <a:ext cx="6525344" cy="437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מספר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954055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8" presetID="37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9306 0.03055 L -1.00799 0.0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ernard MT Condensed" pitchFamily="18" charset="0"/>
                <a:cs typeface="Ashem" pitchFamily="2" charset="-79"/>
              </a:rPr>
              <a:t>1960</a:t>
            </a:r>
            <a:endParaRPr lang="en-US" sz="9600" dirty="0">
              <a:latin typeface="Bernard MT Condensed" pitchFamily="18" charset="0"/>
              <a:cs typeface="Ashem" pitchFamily="2" charset="-79"/>
            </a:endParaRPr>
          </a:p>
        </p:txBody>
      </p:sp>
      <p:pic>
        <p:nvPicPr>
          <p:cNvPr id="4" name="Picture 5" descr="DSCN33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03463" y="1268760"/>
            <a:ext cx="2303463" cy="172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קבוצה 12"/>
          <p:cNvGrpSpPr/>
          <p:nvPr/>
        </p:nvGrpSpPr>
        <p:grpSpPr>
          <a:xfrm>
            <a:off x="539552" y="2996952"/>
            <a:ext cx="2352675" cy="3457575"/>
            <a:chOff x="755576" y="2924944"/>
            <a:chExt cx="2352675" cy="3457575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2924944"/>
              <a:ext cx="2352675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צורה חופשית 11"/>
            <p:cNvSpPr/>
            <p:nvPr/>
          </p:nvSpPr>
          <p:spPr>
            <a:xfrm rot="19391775">
              <a:off x="863182" y="2995660"/>
              <a:ext cx="670169" cy="582195"/>
            </a:xfrm>
            <a:custGeom>
              <a:avLst/>
              <a:gdLst>
                <a:gd name="connsiteX0" fmla="*/ 72292 w 670169"/>
                <a:gd name="connsiteY0" fmla="*/ 527538 h 582195"/>
                <a:gd name="connsiteX1" fmla="*/ 541215 w 670169"/>
                <a:gd name="connsiteY1" fmla="*/ 515815 h 582195"/>
                <a:gd name="connsiteX2" fmla="*/ 599831 w 670169"/>
                <a:gd name="connsiteY2" fmla="*/ 504092 h 582195"/>
                <a:gd name="connsiteX3" fmla="*/ 670169 w 670169"/>
                <a:gd name="connsiteY3" fmla="*/ 492369 h 582195"/>
                <a:gd name="connsiteX4" fmla="*/ 658446 w 670169"/>
                <a:gd name="connsiteY4" fmla="*/ 445476 h 582195"/>
                <a:gd name="connsiteX5" fmla="*/ 635000 w 670169"/>
                <a:gd name="connsiteY5" fmla="*/ 375138 h 582195"/>
                <a:gd name="connsiteX6" fmla="*/ 623277 w 670169"/>
                <a:gd name="connsiteY6" fmla="*/ 246184 h 582195"/>
                <a:gd name="connsiteX7" fmla="*/ 611554 w 670169"/>
                <a:gd name="connsiteY7" fmla="*/ 211015 h 582195"/>
                <a:gd name="connsiteX8" fmla="*/ 599831 w 670169"/>
                <a:gd name="connsiteY8" fmla="*/ 128953 h 582195"/>
                <a:gd name="connsiteX9" fmla="*/ 588108 w 670169"/>
                <a:gd name="connsiteY9" fmla="*/ 93784 h 582195"/>
                <a:gd name="connsiteX10" fmla="*/ 576384 w 670169"/>
                <a:gd name="connsiteY10" fmla="*/ 23446 h 582195"/>
                <a:gd name="connsiteX11" fmla="*/ 552938 w 670169"/>
                <a:gd name="connsiteY11" fmla="*/ 58615 h 582195"/>
                <a:gd name="connsiteX12" fmla="*/ 541215 w 670169"/>
                <a:gd name="connsiteY12" fmla="*/ 105507 h 582195"/>
                <a:gd name="connsiteX13" fmla="*/ 517769 w 670169"/>
                <a:gd name="connsiteY13" fmla="*/ 175846 h 582195"/>
                <a:gd name="connsiteX14" fmla="*/ 506046 w 670169"/>
                <a:gd name="connsiteY14" fmla="*/ 211015 h 582195"/>
                <a:gd name="connsiteX15" fmla="*/ 470877 w 670169"/>
                <a:gd name="connsiteY15" fmla="*/ 246184 h 582195"/>
                <a:gd name="connsiteX16" fmla="*/ 447431 w 670169"/>
                <a:gd name="connsiteY16" fmla="*/ 211015 h 582195"/>
                <a:gd name="connsiteX17" fmla="*/ 412261 w 670169"/>
                <a:gd name="connsiteY17" fmla="*/ 140676 h 582195"/>
                <a:gd name="connsiteX18" fmla="*/ 400538 w 670169"/>
                <a:gd name="connsiteY18" fmla="*/ 105507 h 582195"/>
                <a:gd name="connsiteX19" fmla="*/ 353646 w 670169"/>
                <a:gd name="connsiteY19" fmla="*/ 35169 h 582195"/>
                <a:gd name="connsiteX20" fmla="*/ 341923 w 670169"/>
                <a:gd name="connsiteY20" fmla="*/ 0 h 582195"/>
                <a:gd name="connsiteX21" fmla="*/ 318477 w 670169"/>
                <a:gd name="connsiteY21" fmla="*/ 46892 h 582195"/>
                <a:gd name="connsiteX22" fmla="*/ 283308 w 670169"/>
                <a:gd name="connsiteY22" fmla="*/ 164123 h 582195"/>
                <a:gd name="connsiteX23" fmla="*/ 271584 w 670169"/>
                <a:gd name="connsiteY23" fmla="*/ 281353 h 582195"/>
                <a:gd name="connsiteX24" fmla="*/ 224692 w 670169"/>
                <a:gd name="connsiteY24" fmla="*/ 211015 h 582195"/>
                <a:gd name="connsiteX25" fmla="*/ 177800 w 670169"/>
                <a:gd name="connsiteY25" fmla="*/ 140676 h 582195"/>
                <a:gd name="connsiteX26" fmla="*/ 130908 w 670169"/>
                <a:gd name="connsiteY26" fmla="*/ 70338 h 582195"/>
                <a:gd name="connsiteX27" fmla="*/ 95738 w 670169"/>
                <a:gd name="connsiteY27" fmla="*/ 58615 h 582195"/>
                <a:gd name="connsiteX28" fmla="*/ 84015 w 670169"/>
                <a:gd name="connsiteY28" fmla="*/ 93784 h 582195"/>
                <a:gd name="connsiteX29" fmla="*/ 107461 w 670169"/>
                <a:gd name="connsiteY29" fmla="*/ 246184 h 582195"/>
                <a:gd name="connsiteX30" fmla="*/ 119184 w 670169"/>
                <a:gd name="connsiteY30" fmla="*/ 316523 h 582195"/>
                <a:gd name="connsiteX31" fmla="*/ 107461 w 670169"/>
                <a:gd name="connsiteY31" fmla="*/ 457200 h 582195"/>
                <a:gd name="connsiteX32" fmla="*/ 72292 w 670169"/>
                <a:gd name="connsiteY32" fmla="*/ 527538 h 58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0169" h="582195">
                  <a:moveTo>
                    <a:pt x="72292" y="527538"/>
                  </a:moveTo>
                  <a:cubicBezTo>
                    <a:pt x="144584" y="537307"/>
                    <a:pt x="385013" y="522757"/>
                    <a:pt x="541215" y="515815"/>
                  </a:cubicBezTo>
                  <a:cubicBezTo>
                    <a:pt x="561121" y="514930"/>
                    <a:pt x="580227" y="507656"/>
                    <a:pt x="599831" y="504092"/>
                  </a:cubicBezTo>
                  <a:cubicBezTo>
                    <a:pt x="623217" y="499840"/>
                    <a:pt x="646723" y="496277"/>
                    <a:pt x="670169" y="492369"/>
                  </a:cubicBezTo>
                  <a:cubicBezTo>
                    <a:pt x="666261" y="476738"/>
                    <a:pt x="663076" y="460909"/>
                    <a:pt x="658446" y="445476"/>
                  </a:cubicBezTo>
                  <a:cubicBezTo>
                    <a:pt x="651344" y="421804"/>
                    <a:pt x="635000" y="375138"/>
                    <a:pt x="635000" y="375138"/>
                  </a:cubicBezTo>
                  <a:cubicBezTo>
                    <a:pt x="631092" y="332153"/>
                    <a:pt x="629381" y="288912"/>
                    <a:pt x="623277" y="246184"/>
                  </a:cubicBezTo>
                  <a:cubicBezTo>
                    <a:pt x="621529" y="233951"/>
                    <a:pt x="613977" y="223132"/>
                    <a:pt x="611554" y="211015"/>
                  </a:cubicBezTo>
                  <a:cubicBezTo>
                    <a:pt x="606135" y="183920"/>
                    <a:pt x="605250" y="156048"/>
                    <a:pt x="599831" y="128953"/>
                  </a:cubicBezTo>
                  <a:cubicBezTo>
                    <a:pt x="597408" y="116836"/>
                    <a:pt x="590789" y="105847"/>
                    <a:pt x="588108" y="93784"/>
                  </a:cubicBezTo>
                  <a:cubicBezTo>
                    <a:pt x="582951" y="70581"/>
                    <a:pt x="580292" y="46892"/>
                    <a:pt x="576384" y="23446"/>
                  </a:cubicBezTo>
                  <a:cubicBezTo>
                    <a:pt x="568569" y="35169"/>
                    <a:pt x="558488" y="45665"/>
                    <a:pt x="552938" y="58615"/>
                  </a:cubicBezTo>
                  <a:cubicBezTo>
                    <a:pt x="546591" y="73424"/>
                    <a:pt x="545845" y="90075"/>
                    <a:pt x="541215" y="105507"/>
                  </a:cubicBezTo>
                  <a:cubicBezTo>
                    <a:pt x="534113" y="129179"/>
                    <a:pt x="525584" y="152400"/>
                    <a:pt x="517769" y="175846"/>
                  </a:cubicBezTo>
                  <a:cubicBezTo>
                    <a:pt x="513861" y="187569"/>
                    <a:pt x="514784" y="202277"/>
                    <a:pt x="506046" y="211015"/>
                  </a:cubicBezTo>
                  <a:lnTo>
                    <a:pt x="470877" y="246184"/>
                  </a:lnTo>
                  <a:cubicBezTo>
                    <a:pt x="463062" y="234461"/>
                    <a:pt x="452981" y="223965"/>
                    <a:pt x="447431" y="211015"/>
                  </a:cubicBezTo>
                  <a:cubicBezTo>
                    <a:pt x="415023" y="135395"/>
                    <a:pt x="459452" y="187867"/>
                    <a:pt x="412261" y="140676"/>
                  </a:cubicBezTo>
                  <a:cubicBezTo>
                    <a:pt x="408353" y="128953"/>
                    <a:pt x="406539" y="116309"/>
                    <a:pt x="400538" y="105507"/>
                  </a:cubicBezTo>
                  <a:cubicBezTo>
                    <a:pt x="386853" y="80874"/>
                    <a:pt x="362557" y="61902"/>
                    <a:pt x="353646" y="35169"/>
                  </a:cubicBezTo>
                  <a:lnTo>
                    <a:pt x="341923" y="0"/>
                  </a:lnTo>
                  <a:cubicBezTo>
                    <a:pt x="334108" y="15631"/>
                    <a:pt x="324967" y="30666"/>
                    <a:pt x="318477" y="46892"/>
                  </a:cubicBezTo>
                  <a:cubicBezTo>
                    <a:pt x="299449" y="94462"/>
                    <a:pt x="294823" y="118062"/>
                    <a:pt x="283308" y="164123"/>
                  </a:cubicBezTo>
                  <a:cubicBezTo>
                    <a:pt x="279400" y="203200"/>
                    <a:pt x="302250" y="256820"/>
                    <a:pt x="271584" y="281353"/>
                  </a:cubicBezTo>
                  <a:cubicBezTo>
                    <a:pt x="249580" y="298956"/>
                    <a:pt x="240323" y="234461"/>
                    <a:pt x="224692" y="211015"/>
                  </a:cubicBezTo>
                  <a:lnTo>
                    <a:pt x="177800" y="140676"/>
                  </a:lnTo>
                  <a:cubicBezTo>
                    <a:pt x="165510" y="103805"/>
                    <a:pt x="168542" y="95427"/>
                    <a:pt x="130908" y="70338"/>
                  </a:cubicBezTo>
                  <a:cubicBezTo>
                    <a:pt x="120626" y="63483"/>
                    <a:pt x="107461" y="62523"/>
                    <a:pt x="95738" y="58615"/>
                  </a:cubicBezTo>
                  <a:cubicBezTo>
                    <a:pt x="91830" y="70338"/>
                    <a:pt x="84015" y="81427"/>
                    <a:pt x="84015" y="93784"/>
                  </a:cubicBezTo>
                  <a:cubicBezTo>
                    <a:pt x="84015" y="184453"/>
                    <a:pt x="87395" y="185985"/>
                    <a:pt x="107461" y="246184"/>
                  </a:cubicBezTo>
                  <a:cubicBezTo>
                    <a:pt x="111369" y="269630"/>
                    <a:pt x="119184" y="292753"/>
                    <a:pt x="119184" y="316523"/>
                  </a:cubicBezTo>
                  <a:cubicBezTo>
                    <a:pt x="119184" y="363578"/>
                    <a:pt x="113680" y="410558"/>
                    <a:pt x="107461" y="457200"/>
                  </a:cubicBezTo>
                  <a:cubicBezTo>
                    <a:pt x="90795" y="582195"/>
                    <a:pt x="0" y="517769"/>
                    <a:pt x="72292" y="527538"/>
                  </a:cubicBezTo>
                  <a:close/>
                </a:path>
              </a:pathLst>
            </a:cu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C:\Users\calderon\Desktop\עבודה אנגלית\001 (2).jpg"/>
          <p:cNvPicPr>
            <a:picLocks noChangeAspect="1" noChangeArrowheads="1"/>
          </p:cNvPicPr>
          <p:nvPr/>
        </p:nvPicPr>
        <p:blipFill>
          <a:blip r:embed="rId7" cstate="print"/>
          <a:srcRect t="34358" r="30516" b="31284"/>
          <a:stretch>
            <a:fillRect/>
          </a:stretch>
        </p:blipFill>
        <p:spPr bwMode="auto">
          <a:xfrm rot="5400000">
            <a:off x="4567764" y="1272996"/>
            <a:ext cx="4977024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 descr="C:\Users\calderon\Desktop\עבודה אנגלית\001 (2).jpg"/>
          <p:cNvPicPr>
            <a:picLocks noChangeAspect="1" noChangeArrowheads="1"/>
          </p:cNvPicPr>
          <p:nvPr/>
        </p:nvPicPr>
        <p:blipFill>
          <a:blip r:embed="rId7" cstate="print"/>
          <a:srcRect r="30516" b="65643"/>
          <a:stretch>
            <a:fillRect/>
          </a:stretch>
        </p:blipFill>
        <p:spPr bwMode="auto">
          <a:xfrm rot="5400000">
            <a:off x="374357" y="2298051"/>
            <a:ext cx="5082918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0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3995936" y="3789040"/>
            <a:ext cx="1331152" cy="10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068960"/>
            <a:ext cx="1738292" cy="17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80528" y="-243408"/>
            <a:ext cx="957706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-1476672" y="6669360"/>
            <a:ext cx="1152128" cy="11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מלבן 18"/>
          <p:cNvSpPr/>
          <p:nvPr/>
        </p:nvSpPr>
        <p:spPr>
          <a:xfrm>
            <a:off x="-324544" y="0"/>
            <a:ext cx="9721080" cy="6858000"/>
          </a:xfrm>
          <a:prstGeom prst="rect">
            <a:avLst/>
          </a:prstGeom>
          <a:gradFill>
            <a:gsLst>
              <a:gs pos="0">
                <a:srgbClr val="6B9ED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2575" y="4005064"/>
            <a:ext cx="378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240" y="5661248"/>
            <a:ext cx="2047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04664"/>
            <a:ext cx="35214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3176"/>
            <a:ext cx="2047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3861048"/>
            <a:ext cx="378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89040" y="0"/>
            <a:ext cx="4283968" cy="21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284984" y="260648"/>
            <a:ext cx="35214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283968" cy="21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132856" y="4797152"/>
            <a:ext cx="2047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501008" y="3501008"/>
            <a:ext cx="378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412776" y="5733256"/>
            <a:ext cx="2047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12560" y="2132856"/>
            <a:ext cx="6334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מספר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982858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C 0.00382 -0.01134 0.00417 -0.02662 0.01215 -0.03588 C 0.02205 -0.04745 0.0382 -0.05255 0.05156 -0.05625 C 0.06042 -0.06134 0.07066 -0.06343 0.08038 -0.06667 C 0.08438 -0.06806 0.08959 -0.07153 0.09393 -0.07176 C 0.10903 -0.07269 0.12413 -0.07292 0.13924 -0.07338 C 0.15868 -0.08148 0.14775 -0.07755 0.1934 -0.07338 C 0.19896 -0.07292 0.20243 -0.06366 0.21025 -0.06157 C 0.22483 -0.05046 0.23889 -0.03819 0.25243 -0.02569 C 0.2599 -0.01875 0.26893 -0.01343 0.27674 -0.00671 C 0.29323 0.00741 0.31059 0.01898 0.33108 0.02407 C 0.34011 0.03032 0.33698 0.02917 0.35382 0.02917 C 0.38299 0.02917 0.41233 0.02801 0.44167 0.02731 C 0.45 0.02431 0.45608 0.02153 0.46406 0.01713 C 0.4691 0.00903 0.47709 0.00139 0.48542 -0.00162 C 0.48837 -0.00486 0.49184 -0.00694 0.49445 -0.01019 C 0.49827 -0.01505 0.50139 -0.0206 0.50504 -0.02569 C 0.51198 -0.03565 0.51042 -0.04097 0.5217 -0.04954 C 0.52361 -0.05625 0.52552 -0.05926 0.53073 -0.06319 C 0.53455 -0.07546 0.54601 -0.07593 0.55486 -0.08194 C 0.56754 -0.09074 0.55955 -0.08727 0.56858 -0.09051 C 0.57344 -0.09421 0.57813 -0.09537 0.58368 -0.09745 C 0.58681 -0.09861 0.59271 -0.10069 0.59271 -0.10046 C 0.66389 -0.09977 0.67709 -0.10903 0.72136 -0.0956 C 0.73056 -0.08889 0.73768 -0.07708 0.74393 -0.06667 C 0.74636 -0.0625 0.75139 -0.06157 0.75434 -0.0581 C 0.75573 -0.05671 0.75608 -0.0544 0.75764 -0.05301 C 0.76059 -0.05 0.76476 -0.04861 0.76823 -0.04607 C 0.7691 -0.04444 0.76962 -0.04213 0.77118 -0.04097 C 0.7724 -0.03982 0.77483 -0.04097 0.77587 -0.03935 C 0.77969 -0.0331 0.7809 -0.025 0.7849 -0.01875 C 0.78837 -0.00648 0.804 -0.00278 0.81354 0.00185 C 0.81858 0.01759 0.83281 0.0169 0.84531 0.01875 C 0.86945 0.03264 0.90018 0.02477 0.92552 0.02407 C 0.92778 0.01597 0.92882 0.00903 0.93316 0.00185 C 0.93542 -0.00949 0.94045 -0.01505 0.94653 -0.02384 C 0.94879 -0.02708 0.9507 -0.03056 0.95278 -0.03403 C 0.95521 -0.03819 0.96962 -0.04745 0.97535 -0.04954 C 0.98177 -0.05463 0.98872 -0.05625 0.99653 -0.0581 C 0.99792 -0.05926 0.99948 -0.06088 1.00104 -0.06157 C 1.00347 -0.0625 1.00643 -0.06181 1.00868 -0.06319 C 1.01025 -0.06412 1.01025 -0.0669 1.01181 -0.06829 C 1.01302 -0.06944 1.01476 -0.06944 1.01615 -0.07014 C 1.02726 -0.08264 1.0434 -0.08866 1.05834 -0.09398 C 1.14983 -0.0919 1.10209 -0.09398 1.14184 -0.08704 C 1.15608 -0.08194 1.17101 -0.07685 1.18559 -0.07338 C 1.19479 -0.0581 1.18229 -0.07662 1.19323 -0.06667 C 1.20313 -0.05741 1.18837 -0.06458 1.2007 -0.05972 C 1.20747 -0.04954 1.2184 -0.0375 1.22795 -0.03079 C 1.23264 -0.02222 1.23924 -0.00995 1.24757 -0.00671 C 1.2559 0.00255 1.25365 0.00579 1.25365 0.0206 " pathEditMode="relative" rAng="0" ptsTypes="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650"/>
                            </p:stCondLst>
                            <p:childTnLst>
                              <p:par>
                                <p:cTn id="31" presetID="37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65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6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1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15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15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1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1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11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15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23 0.00232 C 0.17049 -0.00578 0.16754 -0.01203 0.16563 -0.0199 C 0.16302 -0.03055 0.16198 -0.0419 0.1592 -0.05254 C 0.16042 -0.07916 0.15747 -0.08217 0.16702 -0.09861 C 0.17344 -0.10972 0.17066 -0.10856 0.17986 -0.11227 C 0.1842 -0.1162 0.1875 -0.11736 0.19254 -0.11921 C 0.19393 -0.12037 0.19566 -0.1206 0.19653 -0.12245 C 0.19792 -0.12546 0.19809 -0.1294 0.19896 -0.13287 C 0.20261 -0.14884 0.20347 -0.16227 0.20538 -0.17893 C 0.20764 -0.19861 0.22657 -0.20972 0.23872 -0.21481 C 0.25243 -0.22731 0.27518 -0.22268 0.28872 -0.22338 C 0.29288 -0.22523 0.29618 -0.22824 0.30035 -0.23032 C 0.30313 -0.24537 0.31111 -0.2625 0.32084 -0.27129 C 0.32431 -0.27824 0.33021 -0.28055 0.33629 -0.2831 C 0.34532 -0.30301 0.37674 -0.30578 0.39132 -0.30717 C 0.3941 -0.30833 0.39705 -0.30902 0.39896 -0.31227 C 0.40226 -0.31782 0.4 -0.33009 0.40677 -0.33287 C 0.41407 -0.33588 0.42066 -0.34166 0.42847 -0.34305 C 0.44844 -0.34676 0.46858 -0.34652 0.48872 -0.34652 " pathEditMode="relative" rAng="0" ptsTypes="ffffffffffffffffffA">
                                      <p:cBhvr>
                                        <p:cTn id="10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15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72 -0.34653 C 0.49827 -0.33959 0.5099 -0.33773 0.52066 -0.33334 C 0.52466 -0.33403 0.52917 -0.33264 0.53247 -0.33496 C 0.53542 -0.33658 0.53525 -0.34167 0.53785 -0.34352 C 0.54844 -0.35162 0.55018 -0.35486 0.5632 -0.35834 C 0.56771 -0.36181 0.57222 -0.36204 0.57761 -0.36389 C 0.579 -0.36459 0.58021 -0.36551 0.5816 -0.36551 C 0.61129 -0.36644 0.64097 -0.36644 0.67066 -0.3669 C 0.67344 -0.36783 0.67604 -0.36852 0.67865 -0.36991 C 0.68143 -0.37176 0.68663 -0.37593 0.68663 -0.3757 C 0.69306 -0.38634 0.68976 -0.38218 0.69584 -0.38889 C 0.69896 -0.39815 0.69479 -0.38935 0.70122 -0.39491 C 0.70417 -0.39746 0.70643 -0.40047 0.7092 -0.40347 C 0.71111 -0.40556 0.71459 -0.40556 0.71736 -0.40648 C 0.73229 -0.41042 0.72431 -0.4088 0.74115 -0.41088 C 0.75087 -0.41412 0.76042 -0.41829 0.77032 -0.42084 C 0.7757 -0.425 0.77761 -0.42801 0.78091 -0.43403 C 0.78264 -0.43704 0.78646 -0.44283 0.78646 -0.44259 C 0.78993 -0.45556 0.79271 -0.46806 0.79948 -0.4794 C 0.80035 -0.48079 0.8007 -0.4831 0.80226 -0.4838 C 0.81181 -0.48727 0.82413 -0.49329 0.83403 -0.49398 C 0.84948 -0.49491 0.86511 -0.49491 0.88073 -0.49537 C 0.88976 -0.49769 0.89722 -0.50209 0.90591 -0.50556 C 0.90886 -0.5081 0.91216 -0.51065 0.91528 -0.51297 C 0.92049 -0.51713 0.91667 -0.52176 0.92448 -0.52454 C 0.92795 -0.53658 0.93195 -0.54861 0.93525 -0.56088 C 0.93681 -0.5669 0.93716 -0.57037 0.94045 -0.5757 C 0.94184 -0.58125 0.94271 -0.58519 0.94584 -0.59028 C 0.94809 -0.59792 0.95295 -0.59653 0.96042 -0.59746 C 0.96615 -0.59722 0.97188 -0.59699 0.97761 -0.59607 C 0.9842 -0.59514 0.9908 -0.59144 0.99757 -0.59028 C 1.0158 -0.5838 1.03577 -0.58611 1.0533 -0.59329 C 1.05816 -0.59861 1.05903 -0.6044 1.06268 -0.61065 C 1.06407 -0.6257 1.06372 -0.63866 1.06007 -0.65301 C 1.05747 -0.66273 1.05972 -0.65533 1.05608 -0.66736 C 1.05556 -0.66898 1.05469 -0.67199 1.05469 -0.67176 C 1.05538 -0.68056 1.05486 -0.69653 1.06407 -0.69977 C 1.0658 -0.70255 1.06841 -0.70509 1.06945 -0.70834 C 1.07032 -0.71181 1.06997 -0.71597 1.07188 -0.71875 C 1.07309 -0.72037 1.07674 -0.71945 1.07726 -0.72153 C 1.07882 -0.72685 1.07726 -0.73218 1.07726 -0.7375 " pathEditMode="relative" rAng="0" ptsTypes="ffffffffffffffffffffffffffffffffffffffffA">
                                      <p:cBhvr>
                                        <p:cTn id="10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15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91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115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14618 0.01296 -0.43403 0.00463 -0.56267 0.00509 C -0.67934 0.0088 -0.79653 0.00741 -0.91337 0.00741 " pathEditMode="relative" rAng="0" ptsTypes="ffA">
                                      <p:cBhvr>
                                        <p:cTn id="131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6150"/>
                            </p:stCondLst>
                            <p:childTnLst>
                              <p:par>
                                <p:cTn id="1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0.33472 -0.00047 0.66927 -0.00047 1.004 -0.00162 C 1.00851 -0.00162 1.03854 -0.01273 1.03854 -0.0169 " pathEditMode="relative" ptsTypes="ffA"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C 0.17361 0.00093 0.2316 -0.0081 0.35469 0.00857 C 0.37743 0.01713 0.39948 0.01829 0.42309 0.02037 C 0.43646 0.02153 0.45087 0.02732 0.46406 0.02732 C 0.72847 0.02847 0.99254 0.02778 1.25729 0.02894 C 1.25799 0.02894 1.25729 0.03009 1.25729 0.03079 " pathEditMode="relative" rAng="0" ptsTypes="fffffA">
                                      <p:cBhvr>
                                        <p:cTn id="1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" y="1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0556 C 0.05087 -0.00208 -0.00399 0.00648 0.10695 0.00116 C 0.16024 -0.00162 0.21406 -0.00486 0.26736 -0.00787 C 0.34011 -0.02037 0.27136 -0.00902 0.46563 -0.0118 C 0.58629 -0.01365 0.58542 0.01574 0.58542 -0.01643 " pathEditMode="relative" rAng="0" ptsTypes="ffffA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C 0.17361 0.00093 0.2316 -0.0081 0.35469 0.00857 C 0.37743 0.01713 0.39948 0.01829 0.42309 0.02037 C 0.43646 0.02153 0.45087 0.02732 0.46406 0.02732 C 0.72847 0.02847 0.99254 0.02778 1.25729 0.02894 C 1.25799 0.02894 1.25729 0.03009 1.25729 0.03079 " pathEditMode="relative" rAng="0" ptsTypes="fffff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" y="1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0556 C 0.05087 -0.00208 -0.00399 0.00648 0.10695 0.00116 C 0.16024 -0.00162 0.21406 -0.00486 0.26736 -0.00787 C 0.34011 -0.02037 0.27136 -0.00902 0.46563 -0.0118 C 0.58629 -0.01365 0.58542 0.01574 0.58542 -0.01643 " pathEditMode="relative" rAng="0" ptsTypes="ffffA">
                                      <p:cBhvr>
                                        <p:cTn id="1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01041 0.0037 0.02378 0.00671 0.03472 0.00856 C 0.07517 -0.00371 0.0585 0.00185 0.13073 4.07407E-6 C 0.16128 -0.00625 0.19236 -0.00162 0.22309 4.07407E-6 C 0.24253 0.00208 0.26145 0.0074 0.28073 0.01041 C 0.30139 0.01875 0.35052 0.01226 0.36284 0.01203 C 0.43576 0.01041 0.54097 0.00949 0.60902 0.00856 C 0.62795 0.00648 0.64652 0.00324 0.66545 0.00185 C 0.68298 -0.00672 0.70277 0.00439 0.72048 -0.00324 C 0.75382 -0.00278 0.78715 -0.00232 0.82048 4.07407E-6 C 0.84444 0.00162 0.89236 0.00347 0.89236 0.00347 C 0.92204 0.01088 0.93836 0.01111 0.97309 0.01203 C 0.97604 0.01226 0.99739 0.01064 0.99739 0.0206 " pathEditMode="relative" ptsTypes="ffffffffffffA"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C 0.04323 -0.00324 0.08629 -0.00648 0.12952 -0.00856 C 0.22552 -0.02199 0.42691 0.11574 0.42691 -0.01528 " pathEditMode="relative" ptsTypes="ffA">
                                      <p:cBhvr>
                                        <p:cTn id="14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0.09149 -0.00232 0.18281 -0.00301 0.27431 -0.00162 C 0.28889 0.00255 0.30156 0.00833 0.31667 0.01018 C 0.31979 0.0162 0.31927 0.01736 0.31927 0.01204 " pathEditMode="relative" ptsTypes="fffA">
                                      <p:cBhvr>
                                        <p:cTn id="14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915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0.33472 -0.00047 0.66927 -0.00047 1.004 -0.00162 C 1.00851 -0.00162 1.03854 -0.01273 1.03854 -0.0169 " pathEditMode="relative" ptsTypes="ffA">
                                      <p:cBhvr>
                                        <p:cTn id="1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0.09149 -0.00232 0.18281 -0.00301 0.27431 -0.00162 C 0.28889 0.00255 0.30156 0.00833 0.31667 0.01018 C 0.31979 0.0162 0.31927 0.01736 0.31927 0.01204 " pathEditMode="relative" ptsTypes="fffA">
                                      <p:cBhvr>
                                        <p:cTn id="15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01041 0.0037 0.02378 0.00671 0.03472 0.00856 C 0.07517 -0.00371 0.0585 0.00185 0.13073 4.07407E-6 C 0.16128 -0.00625 0.19236 -0.00162 0.22309 4.07407E-6 C 0.24253 0.00208 0.26145 0.0074 0.28073 0.01041 C 0.30139 0.01875 0.35052 0.01226 0.36284 0.01203 C 0.43576 0.01041 0.54097 0.00949 0.60902 0.00856 C 0.62795 0.00648 0.64652 0.00324 0.66545 0.00185 C 0.68298 -0.00672 0.70277 0.00439 0.72048 -0.00324 C 0.75382 -0.00278 0.78715 -0.00232 0.82048 4.07407E-6 C 0.84444 0.00162 0.89236 0.00347 0.89236 0.00347 C 0.92204 0.01088 0.93836 0.01111 0.97309 0.01203 C 0.97604 0.01226 0.99739 0.01064 0.99739 0.0206 " pathEditMode="relative" ptsTypes="ffffffffffffA">
                                      <p:cBhvr>
                                        <p:cTn id="1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215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357318" cy="71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731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92785"/>
            <a:ext cx="3752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calderon\Desktop\ארלוזרוב\DSC08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39653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4297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132856"/>
            <a:ext cx="1762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 r="3696"/>
          <a:stretch>
            <a:fillRect/>
          </a:stretch>
        </p:blipFill>
        <p:spPr bwMode="auto">
          <a:xfrm>
            <a:off x="5292080" y="2276872"/>
            <a:ext cx="144016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מלבן 13"/>
          <p:cNvSpPr/>
          <p:nvPr/>
        </p:nvSpPr>
        <p:spPr>
          <a:xfrm>
            <a:off x="7164288" y="5657671"/>
            <a:ext cx="2103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  <a:cs typeface="DGL Apollo" pitchFamily="2" charset="-79"/>
              </a:rPr>
              <a:t>1961</a:t>
            </a:r>
            <a:endParaRPr lang="he-IL" sz="7200" b="1" cap="none" spc="0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nard MT Condensed" pitchFamily="18" charset="0"/>
              <a:cs typeface="DGL Apollo" pitchFamily="2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7220736" y="5657671"/>
            <a:ext cx="2103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  <a:cs typeface="DGL Apollo" pitchFamily="2" charset="-79"/>
              </a:rPr>
              <a:t>1963</a:t>
            </a:r>
            <a:endParaRPr lang="he-IL" sz="7200" b="1" cap="none" spc="0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nard MT Condensed" pitchFamily="18" charset="0"/>
              <a:cs typeface="DGL Apollo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17008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Modern No. 20" pitchFamily="18" charset="0"/>
              </a:rPr>
              <a:t>Israella</a:t>
            </a:r>
            <a:endParaRPr lang="en-US" sz="3600" dirty="0">
              <a:latin typeface="Modern No. 20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170254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dern No. 20" pitchFamily="18" charset="0"/>
              </a:rPr>
              <a:t>Evelyn</a:t>
            </a:r>
            <a:endParaRPr lang="en-US" sz="3600" dirty="0">
              <a:latin typeface="Modern No. 20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15567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Modern No. 20" pitchFamily="18" charset="0"/>
              </a:rPr>
              <a:t>yona</a:t>
            </a:r>
            <a:endParaRPr lang="en-US" sz="3600" dirty="0">
              <a:latin typeface="Modern No. 20" pitchFamily="18" charset="0"/>
            </a:endParaRPr>
          </a:p>
        </p:txBody>
      </p:sp>
      <p:pic>
        <p:nvPicPr>
          <p:cNvPr id="19" name="Picture 4" descr="C:\Users\calderon\Desktop\עבודה אנגלית\001 (4).jpg"/>
          <p:cNvPicPr>
            <a:picLocks noChangeAspect="1" noChangeArrowheads="1"/>
          </p:cNvPicPr>
          <p:nvPr/>
        </p:nvPicPr>
        <p:blipFill>
          <a:blip r:embed="rId10" cstate="print"/>
          <a:srcRect l="16676" t="18740" r="7354" b="43533"/>
          <a:stretch>
            <a:fillRect/>
          </a:stretch>
        </p:blipFill>
        <p:spPr bwMode="auto">
          <a:xfrm>
            <a:off x="-612576" y="0"/>
            <a:ext cx="10252952" cy="7002016"/>
          </a:xfrm>
          <a:prstGeom prst="rect">
            <a:avLst/>
          </a:prstGeom>
          <a:noFill/>
        </p:spPr>
      </p:pic>
      <p:sp>
        <p:nvSpPr>
          <p:cNvPr id="25" name="צורה חופשית 24"/>
          <p:cNvSpPr/>
          <p:nvPr/>
        </p:nvSpPr>
        <p:spPr>
          <a:xfrm>
            <a:off x="7092280" y="1196752"/>
            <a:ext cx="1698167" cy="2159974"/>
          </a:xfrm>
          <a:custGeom>
            <a:avLst/>
            <a:gdLst>
              <a:gd name="connsiteX0" fmla="*/ 1698167 w 1698167"/>
              <a:gd name="connsiteY0" fmla="*/ 2159974 h 2159974"/>
              <a:gd name="connsiteX1" fmla="*/ 1687016 w 1698167"/>
              <a:gd name="connsiteY1" fmla="*/ 1044852 h 2159974"/>
              <a:gd name="connsiteX2" fmla="*/ 1664713 w 1698167"/>
              <a:gd name="connsiteY2" fmla="*/ 1022549 h 2159974"/>
              <a:gd name="connsiteX3" fmla="*/ 1631260 w 1698167"/>
              <a:gd name="connsiteY3" fmla="*/ 966793 h 2159974"/>
              <a:gd name="connsiteX4" fmla="*/ 1620109 w 1698167"/>
              <a:gd name="connsiteY4" fmla="*/ 933340 h 2159974"/>
              <a:gd name="connsiteX5" fmla="*/ 1553201 w 1698167"/>
              <a:gd name="connsiteY5" fmla="*/ 911037 h 2159974"/>
              <a:gd name="connsiteX6" fmla="*/ 1519748 w 1698167"/>
              <a:gd name="connsiteY6" fmla="*/ 888735 h 2159974"/>
              <a:gd name="connsiteX7" fmla="*/ 1497445 w 1698167"/>
              <a:gd name="connsiteY7" fmla="*/ 866432 h 2159974"/>
              <a:gd name="connsiteX8" fmla="*/ 1463991 w 1698167"/>
              <a:gd name="connsiteY8" fmla="*/ 855281 h 2159974"/>
              <a:gd name="connsiteX9" fmla="*/ 1363631 w 1698167"/>
              <a:gd name="connsiteY9" fmla="*/ 810676 h 2159974"/>
              <a:gd name="connsiteX10" fmla="*/ 1330177 w 1698167"/>
              <a:gd name="connsiteY10" fmla="*/ 799525 h 2159974"/>
              <a:gd name="connsiteX11" fmla="*/ 1296723 w 1698167"/>
              <a:gd name="connsiteY11" fmla="*/ 788374 h 2159974"/>
              <a:gd name="connsiteX12" fmla="*/ 1252118 w 1698167"/>
              <a:gd name="connsiteY12" fmla="*/ 777223 h 2159974"/>
              <a:gd name="connsiteX13" fmla="*/ 1185211 w 1698167"/>
              <a:gd name="connsiteY13" fmla="*/ 754920 h 2159974"/>
              <a:gd name="connsiteX14" fmla="*/ 1218665 w 1698167"/>
              <a:gd name="connsiteY14" fmla="*/ 743769 h 2159974"/>
              <a:gd name="connsiteX15" fmla="*/ 1252118 w 1698167"/>
              <a:gd name="connsiteY15" fmla="*/ 665710 h 2159974"/>
              <a:gd name="connsiteX16" fmla="*/ 1240967 w 1698167"/>
              <a:gd name="connsiteY16" fmla="*/ 264266 h 2159974"/>
              <a:gd name="connsiteX17" fmla="*/ 1196362 w 1698167"/>
              <a:gd name="connsiteY17" fmla="*/ 208510 h 2159974"/>
              <a:gd name="connsiteX18" fmla="*/ 1174060 w 1698167"/>
              <a:gd name="connsiteY18" fmla="*/ 175057 h 2159974"/>
              <a:gd name="connsiteX19" fmla="*/ 1151757 w 1698167"/>
              <a:gd name="connsiteY19" fmla="*/ 152754 h 2159974"/>
              <a:gd name="connsiteX20" fmla="*/ 1129455 w 1698167"/>
              <a:gd name="connsiteY20" fmla="*/ 119301 h 2159974"/>
              <a:gd name="connsiteX21" fmla="*/ 1062548 w 1698167"/>
              <a:gd name="connsiteY21" fmla="*/ 63544 h 2159974"/>
              <a:gd name="connsiteX22" fmla="*/ 1006791 w 1698167"/>
              <a:gd name="connsiteY22" fmla="*/ 18940 h 2159974"/>
              <a:gd name="connsiteX23" fmla="*/ 493835 w 1698167"/>
              <a:gd name="connsiteY23" fmla="*/ 30091 h 2159974"/>
              <a:gd name="connsiteX24" fmla="*/ 438079 w 1698167"/>
              <a:gd name="connsiteY24" fmla="*/ 85847 h 2159974"/>
              <a:gd name="connsiteX25" fmla="*/ 415777 w 1698167"/>
              <a:gd name="connsiteY25" fmla="*/ 141603 h 2159974"/>
              <a:gd name="connsiteX26" fmla="*/ 404626 w 1698167"/>
              <a:gd name="connsiteY26" fmla="*/ 197359 h 2159974"/>
              <a:gd name="connsiteX27" fmla="*/ 393474 w 1698167"/>
              <a:gd name="connsiteY27" fmla="*/ 241964 h 2159974"/>
              <a:gd name="connsiteX28" fmla="*/ 404626 w 1698167"/>
              <a:gd name="connsiteY28" fmla="*/ 721466 h 2159974"/>
              <a:gd name="connsiteX29" fmla="*/ 404626 w 1698167"/>
              <a:gd name="connsiteY29" fmla="*/ 799525 h 2159974"/>
              <a:gd name="connsiteX30" fmla="*/ 248509 w 1698167"/>
              <a:gd name="connsiteY30" fmla="*/ 821827 h 2159974"/>
              <a:gd name="connsiteX31" fmla="*/ 192752 w 1698167"/>
              <a:gd name="connsiteY31" fmla="*/ 866432 h 2159974"/>
              <a:gd name="connsiteX32" fmla="*/ 136996 w 1698167"/>
              <a:gd name="connsiteY32" fmla="*/ 911037 h 2159974"/>
              <a:gd name="connsiteX33" fmla="*/ 114694 w 1698167"/>
              <a:gd name="connsiteY33" fmla="*/ 1011398 h 2159974"/>
              <a:gd name="connsiteX34" fmla="*/ 92391 w 1698167"/>
              <a:gd name="connsiteY34" fmla="*/ 1033701 h 2159974"/>
              <a:gd name="connsiteX35" fmla="*/ 81240 w 1698167"/>
              <a:gd name="connsiteY35" fmla="*/ 1189818 h 2159974"/>
              <a:gd name="connsiteX36" fmla="*/ 58938 w 1698167"/>
              <a:gd name="connsiteY36" fmla="*/ 1256725 h 2159974"/>
              <a:gd name="connsiteX37" fmla="*/ 47787 w 1698167"/>
              <a:gd name="connsiteY37" fmla="*/ 1301330 h 2159974"/>
              <a:gd name="connsiteX38" fmla="*/ 25484 w 1698167"/>
              <a:gd name="connsiteY38" fmla="*/ 1368237 h 2159974"/>
              <a:gd name="connsiteX39" fmla="*/ 14333 w 1698167"/>
              <a:gd name="connsiteY39" fmla="*/ 1412842 h 2159974"/>
              <a:gd name="connsiteX40" fmla="*/ 3182 w 1698167"/>
              <a:gd name="connsiteY40" fmla="*/ 1446296 h 2159974"/>
              <a:gd name="connsiteX41" fmla="*/ 3182 w 1698167"/>
              <a:gd name="connsiteY41" fmla="*/ 1647018 h 21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98167" h="2159974">
                <a:moveTo>
                  <a:pt x="1698167" y="2159974"/>
                </a:moveTo>
                <a:cubicBezTo>
                  <a:pt x="1694450" y="1788267"/>
                  <a:pt x="1697944" y="1416417"/>
                  <a:pt x="1687016" y="1044852"/>
                </a:cubicBezTo>
                <a:cubicBezTo>
                  <a:pt x="1686707" y="1034343"/>
                  <a:pt x="1670122" y="1031564"/>
                  <a:pt x="1664713" y="1022549"/>
                </a:cubicBezTo>
                <a:cubicBezTo>
                  <a:pt x="1621283" y="950166"/>
                  <a:pt x="1687772" y="1023307"/>
                  <a:pt x="1631260" y="966793"/>
                </a:cubicBezTo>
                <a:cubicBezTo>
                  <a:pt x="1627543" y="955642"/>
                  <a:pt x="1629674" y="940172"/>
                  <a:pt x="1620109" y="933340"/>
                </a:cubicBezTo>
                <a:cubicBezTo>
                  <a:pt x="1600979" y="919676"/>
                  <a:pt x="1553201" y="911037"/>
                  <a:pt x="1553201" y="911037"/>
                </a:cubicBezTo>
                <a:cubicBezTo>
                  <a:pt x="1542050" y="903603"/>
                  <a:pt x="1530213" y="897107"/>
                  <a:pt x="1519748" y="888735"/>
                </a:cubicBezTo>
                <a:cubicBezTo>
                  <a:pt x="1511538" y="882167"/>
                  <a:pt x="1506460" y="871841"/>
                  <a:pt x="1497445" y="866432"/>
                </a:cubicBezTo>
                <a:cubicBezTo>
                  <a:pt x="1487366" y="860384"/>
                  <a:pt x="1475142" y="858998"/>
                  <a:pt x="1463991" y="855281"/>
                </a:cubicBezTo>
                <a:cubicBezTo>
                  <a:pt x="1410978" y="819939"/>
                  <a:pt x="1443250" y="837216"/>
                  <a:pt x="1363631" y="810676"/>
                </a:cubicBezTo>
                <a:lnTo>
                  <a:pt x="1330177" y="799525"/>
                </a:lnTo>
                <a:cubicBezTo>
                  <a:pt x="1319026" y="795808"/>
                  <a:pt x="1308127" y="791225"/>
                  <a:pt x="1296723" y="788374"/>
                </a:cubicBezTo>
                <a:cubicBezTo>
                  <a:pt x="1281855" y="784657"/>
                  <a:pt x="1266798" y="781627"/>
                  <a:pt x="1252118" y="777223"/>
                </a:cubicBezTo>
                <a:cubicBezTo>
                  <a:pt x="1229601" y="770468"/>
                  <a:pt x="1185211" y="754920"/>
                  <a:pt x="1185211" y="754920"/>
                </a:cubicBezTo>
                <a:cubicBezTo>
                  <a:pt x="1196362" y="751203"/>
                  <a:pt x="1210353" y="752081"/>
                  <a:pt x="1218665" y="743769"/>
                </a:cubicBezTo>
                <a:cubicBezTo>
                  <a:pt x="1232444" y="729990"/>
                  <a:pt x="1245454" y="685703"/>
                  <a:pt x="1252118" y="665710"/>
                </a:cubicBezTo>
                <a:cubicBezTo>
                  <a:pt x="1248401" y="531895"/>
                  <a:pt x="1251234" y="397738"/>
                  <a:pt x="1240967" y="264266"/>
                </a:cubicBezTo>
                <a:cubicBezTo>
                  <a:pt x="1239507" y="245280"/>
                  <a:pt x="1207216" y="222078"/>
                  <a:pt x="1196362" y="208510"/>
                </a:cubicBezTo>
                <a:cubicBezTo>
                  <a:pt x="1187990" y="198045"/>
                  <a:pt x="1182432" y="185522"/>
                  <a:pt x="1174060" y="175057"/>
                </a:cubicBezTo>
                <a:cubicBezTo>
                  <a:pt x="1167492" y="166847"/>
                  <a:pt x="1158325" y="160964"/>
                  <a:pt x="1151757" y="152754"/>
                </a:cubicBezTo>
                <a:cubicBezTo>
                  <a:pt x="1143385" y="142289"/>
                  <a:pt x="1138035" y="129597"/>
                  <a:pt x="1129455" y="119301"/>
                </a:cubicBezTo>
                <a:cubicBezTo>
                  <a:pt x="1089725" y="71625"/>
                  <a:pt x="1106403" y="98628"/>
                  <a:pt x="1062548" y="63544"/>
                </a:cubicBezTo>
                <a:cubicBezTo>
                  <a:pt x="983118" y="0"/>
                  <a:pt x="1109735" y="87567"/>
                  <a:pt x="1006791" y="18940"/>
                </a:cubicBezTo>
                <a:cubicBezTo>
                  <a:pt x="835806" y="22657"/>
                  <a:pt x="664554" y="19848"/>
                  <a:pt x="493835" y="30091"/>
                </a:cubicBezTo>
                <a:cubicBezTo>
                  <a:pt x="445055" y="33018"/>
                  <a:pt x="450006" y="54041"/>
                  <a:pt x="438079" y="85847"/>
                </a:cubicBezTo>
                <a:cubicBezTo>
                  <a:pt x="431051" y="104589"/>
                  <a:pt x="421529" y="122430"/>
                  <a:pt x="415777" y="141603"/>
                </a:cubicBezTo>
                <a:cubicBezTo>
                  <a:pt x="410331" y="159757"/>
                  <a:pt x="408738" y="178857"/>
                  <a:pt x="404626" y="197359"/>
                </a:cubicBezTo>
                <a:cubicBezTo>
                  <a:pt x="401301" y="212320"/>
                  <a:pt x="397191" y="227096"/>
                  <a:pt x="393474" y="241964"/>
                </a:cubicBezTo>
                <a:cubicBezTo>
                  <a:pt x="397191" y="401798"/>
                  <a:pt x="397829" y="561733"/>
                  <a:pt x="404626" y="721466"/>
                </a:cubicBezTo>
                <a:cubicBezTo>
                  <a:pt x="404838" y="726448"/>
                  <a:pt x="431200" y="790667"/>
                  <a:pt x="404626" y="799525"/>
                </a:cubicBezTo>
                <a:cubicBezTo>
                  <a:pt x="354756" y="816148"/>
                  <a:pt x="300548" y="814393"/>
                  <a:pt x="248509" y="821827"/>
                </a:cubicBezTo>
                <a:cubicBezTo>
                  <a:pt x="145551" y="890467"/>
                  <a:pt x="272193" y="802879"/>
                  <a:pt x="192752" y="866432"/>
                </a:cubicBezTo>
                <a:cubicBezTo>
                  <a:pt x="122416" y="922701"/>
                  <a:pt x="190847" y="857188"/>
                  <a:pt x="136996" y="911037"/>
                </a:cubicBezTo>
                <a:cubicBezTo>
                  <a:pt x="134744" y="924547"/>
                  <a:pt x="127363" y="990282"/>
                  <a:pt x="114694" y="1011398"/>
                </a:cubicBezTo>
                <a:cubicBezTo>
                  <a:pt x="109285" y="1020413"/>
                  <a:pt x="99825" y="1026267"/>
                  <a:pt x="92391" y="1033701"/>
                </a:cubicBezTo>
                <a:cubicBezTo>
                  <a:pt x="88674" y="1085740"/>
                  <a:pt x="88979" y="1138224"/>
                  <a:pt x="81240" y="1189818"/>
                </a:cubicBezTo>
                <a:cubicBezTo>
                  <a:pt x="77753" y="1213067"/>
                  <a:pt x="64640" y="1233918"/>
                  <a:pt x="58938" y="1256725"/>
                </a:cubicBezTo>
                <a:cubicBezTo>
                  <a:pt x="55221" y="1271593"/>
                  <a:pt x="52191" y="1286650"/>
                  <a:pt x="47787" y="1301330"/>
                </a:cubicBezTo>
                <a:cubicBezTo>
                  <a:pt x="41032" y="1323847"/>
                  <a:pt x="31186" y="1345430"/>
                  <a:pt x="25484" y="1368237"/>
                </a:cubicBezTo>
                <a:cubicBezTo>
                  <a:pt x="21767" y="1383105"/>
                  <a:pt x="18543" y="1398106"/>
                  <a:pt x="14333" y="1412842"/>
                </a:cubicBezTo>
                <a:cubicBezTo>
                  <a:pt x="11104" y="1424144"/>
                  <a:pt x="3741" y="1434555"/>
                  <a:pt x="3182" y="1446296"/>
                </a:cubicBezTo>
                <a:cubicBezTo>
                  <a:pt x="0" y="1513128"/>
                  <a:pt x="3182" y="1580111"/>
                  <a:pt x="3182" y="1647018"/>
                </a:cubicBez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צורה חופשית 29"/>
          <p:cNvSpPr/>
          <p:nvPr/>
        </p:nvSpPr>
        <p:spPr>
          <a:xfrm>
            <a:off x="3275856" y="2954158"/>
            <a:ext cx="1492501" cy="3903842"/>
          </a:xfrm>
          <a:custGeom>
            <a:avLst/>
            <a:gdLst>
              <a:gd name="connsiteX0" fmla="*/ 185223 w 1492501"/>
              <a:gd name="connsiteY0" fmla="*/ 765035 h 3903842"/>
              <a:gd name="connsiteX1" fmla="*/ 162074 w 1492501"/>
              <a:gd name="connsiteY1" fmla="*/ 672438 h 3903842"/>
              <a:gd name="connsiteX2" fmla="*/ 138924 w 1492501"/>
              <a:gd name="connsiteY2" fmla="*/ 602989 h 3903842"/>
              <a:gd name="connsiteX3" fmla="*/ 127350 w 1492501"/>
              <a:gd name="connsiteY3" fmla="*/ 568265 h 3903842"/>
              <a:gd name="connsiteX4" fmla="*/ 115775 w 1492501"/>
              <a:gd name="connsiteY4" fmla="*/ 510392 h 3903842"/>
              <a:gd name="connsiteX5" fmla="*/ 138924 w 1492501"/>
              <a:gd name="connsiteY5" fmla="*/ 325197 h 3903842"/>
              <a:gd name="connsiteX6" fmla="*/ 150499 w 1492501"/>
              <a:gd name="connsiteY6" fmla="*/ 267324 h 3903842"/>
              <a:gd name="connsiteX7" fmla="*/ 173648 w 1492501"/>
              <a:gd name="connsiteY7" fmla="*/ 244174 h 3903842"/>
              <a:gd name="connsiteX8" fmla="*/ 185223 w 1492501"/>
              <a:gd name="connsiteY8" fmla="*/ 209450 h 3903842"/>
              <a:gd name="connsiteX9" fmla="*/ 208372 w 1492501"/>
              <a:gd name="connsiteY9" fmla="*/ 174726 h 3903842"/>
              <a:gd name="connsiteX10" fmla="*/ 289395 w 1492501"/>
              <a:gd name="connsiteY10" fmla="*/ 105278 h 3903842"/>
              <a:gd name="connsiteX11" fmla="*/ 324119 w 1492501"/>
              <a:gd name="connsiteY11" fmla="*/ 93703 h 3903842"/>
              <a:gd name="connsiteX12" fmla="*/ 393567 w 1492501"/>
              <a:gd name="connsiteY12" fmla="*/ 47405 h 3903842"/>
              <a:gd name="connsiteX13" fmla="*/ 463015 w 1492501"/>
              <a:gd name="connsiteY13" fmla="*/ 24255 h 3903842"/>
              <a:gd name="connsiteX14" fmla="*/ 960727 w 1492501"/>
              <a:gd name="connsiteY14" fmla="*/ 47405 h 3903842"/>
              <a:gd name="connsiteX15" fmla="*/ 995451 w 1492501"/>
              <a:gd name="connsiteY15" fmla="*/ 58979 h 3903842"/>
              <a:gd name="connsiteX16" fmla="*/ 1018600 w 1492501"/>
              <a:gd name="connsiteY16" fmla="*/ 82129 h 3903842"/>
              <a:gd name="connsiteX17" fmla="*/ 1030175 w 1492501"/>
              <a:gd name="connsiteY17" fmla="*/ 116853 h 3903842"/>
              <a:gd name="connsiteX18" fmla="*/ 1064899 w 1492501"/>
              <a:gd name="connsiteY18" fmla="*/ 140002 h 3903842"/>
              <a:gd name="connsiteX19" fmla="*/ 1111198 w 1492501"/>
              <a:gd name="connsiteY19" fmla="*/ 302048 h 3903842"/>
              <a:gd name="connsiteX20" fmla="*/ 1122772 w 1492501"/>
              <a:gd name="connsiteY20" fmla="*/ 336772 h 3903842"/>
              <a:gd name="connsiteX21" fmla="*/ 1111198 w 1492501"/>
              <a:gd name="connsiteY21" fmla="*/ 602989 h 3903842"/>
              <a:gd name="connsiteX22" fmla="*/ 1041750 w 1492501"/>
              <a:gd name="connsiteY22" fmla="*/ 741886 h 3903842"/>
              <a:gd name="connsiteX23" fmla="*/ 1030175 w 1492501"/>
              <a:gd name="connsiteY23" fmla="*/ 776610 h 3903842"/>
              <a:gd name="connsiteX24" fmla="*/ 1122772 w 1492501"/>
              <a:gd name="connsiteY24" fmla="*/ 788184 h 3903842"/>
              <a:gd name="connsiteX25" fmla="*/ 1145922 w 1492501"/>
              <a:gd name="connsiteY25" fmla="*/ 811334 h 3903842"/>
              <a:gd name="connsiteX26" fmla="*/ 1180646 w 1492501"/>
              <a:gd name="connsiteY26" fmla="*/ 822908 h 3903842"/>
              <a:gd name="connsiteX27" fmla="*/ 1203795 w 1492501"/>
              <a:gd name="connsiteY27" fmla="*/ 846058 h 3903842"/>
              <a:gd name="connsiteX28" fmla="*/ 1226945 w 1492501"/>
              <a:gd name="connsiteY28" fmla="*/ 938655 h 3903842"/>
              <a:gd name="connsiteX29" fmla="*/ 1238519 w 1492501"/>
              <a:gd name="connsiteY29" fmla="*/ 1193298 h 3903842"/>
              <a:gd name="connsiteX30" fmla="*/ 1238519 w 1492501"/>
              <a:gd name="connsiteY30" fmla="*/ 1459516 h 3903842"/>
              <a:gd name="connsiteX31" fmla="*/ 1261669 w 1492501"/>
              <a:gd name="connsiteY31" fmla="*/ 1494240 h 3903842"/>
              <a:gd name="connsiteX32" fmla="*/ 1261669 w 1492501"/>
              <a:gd name="connsiteY32" fmla="*/ 1876205 h 3903842"/>
              <a:gd name="connsiteX33" fmla="*/ 1296393 w 1492501"/>
              <a:gd name="connsiteY33" fmla="*/ 2003526 h 3903842"/>
              <a:gd name="connsiteX34" fmla="*/ 1319542 w 1492501"/>
              <a:gd name="connsiteY34" fmla="*/ 2211870 h 3903842"/>
              <a:gd name="connsiteX35" fmla="*/ 1331117 w 1492501"/>
              <a:gd name="connsiteY35" fmla="*/ 2559111 h 3903842"/>
              <a:gd name="connsiteX36" fmla="*/ 1354266 w 1492501"/>
              <a:gd name="connsiteY36" fmla="*/ 2674858 h 3903842"/>
              <a:gd name="connsiteX37" fmla="*/ 1365841 w 1492501"/>
              <a:gd name="connsiteY37" fmla="*/ 2871627 h 3903842"/>
              <a:gd name="connsiteX38" fmla="*/ 1377415 w 1492501"/>
              <a:gd name="connsiteY38" fmla="*/ 2917926 h 3903842"/>
              <a:gd name="connsiteX39" fmla="*/ 1400565 w 1492501"/>
              <a:gd name="connsiteY39" fmla="*/ 2987374 h 3903842"/>
              <a:gd name="connsiteX40" fmla="*/ 1412140 w 1492501"/>
              <a:gd name="connsiteY40" fmla="*/ 3022098 h 3903842"/>
              <a:gd name="connsiteX41" fmla="*/ 1446864 w 1492501"/>
              <a:gd name="connsiteY41" fmla="*/ 3103121 h 3903842"/>
              <a:gd name="connsiteX42" fmla="*/ 1446864 w 1492501"/>
              <a:gd name="connsiteY42" fmla="*/ 3357764 h 3903842"/>
              <a:gd name="connsiteX43" fmla="*/ 1423714 w 1492501"/>
              <a:gd name="connsiteY43" fmla="*/ 3496660 h 3903842"/>
              <a:gd name="connsiteX44" fmla="*/ 1435289 w 1492501"/>
              <a:gd name="connsiteY44" fmla="*/ 3739729 h 3903842"/>
              <a:gd name="connsiteX45" fmla="*/ 1458438 w 1492501"/>
              <a:gd name="connsiteY45" fmla="*/ 3855476 h 3903842"/>
              <a:gd name="connsiteX46" fmla="*/ 1481588 w 1492501"/>
              <a:gd name="connsiteY46" fmla="*/ 3878625 h 3903842"/>
              <a:gd name="connsiteX47" fmla="*/ 1412140 w 1492501"/>
              <a:gd name="connsiteY47" fmla="*/ 3855476 h 3903842"/>
              <a:gd name="connsiteX48" fmla="*/ 150499 w 1492501"/>
              <a:gd name="connsiteY48" fmla="*/ 3867050 h 3903842"/>
              <a:gd name="connsiteX49" fmla="*/ 46327 w 1492501"/>
              <a:gd name="connsiteY49" fmla="*/ 3855476 h 3903842"/>
              <a:gd name="connsiteX50" fmla="*/ 34752 w 1492501"/>
              <a:gd name="connsiteY50" fmla="*/ 3716579 h 3903842"/>
              <a:gd name="connsiteX51" fmla="*/ 46327 w 1492501"/>
              <a:gd name="connsiteY51" fmla="*/ 2964225 h 3903842"/>
              <a:gd name="connsiteX52" fmla="*/ 69476 w 1492501"/>
              <a:gd name="connsiteY52" fmla="*/ 2894777 h 3903842"/>
              <a:gd name="connsiteX53" fmla="*/ 81051 w 1492501"/>
              <a:gd name="connsiteY53" fmla="*/ 2860053 h 3903842"/>
              <a:gd name="connsiteX54" fmla="*/ 104200 w 1492501"/>
              <a:gd name="connsiteY54" fmla="*/ 2825329 h 3903842"/>
              <a:gd name="connsiteX55" fmla="*/ 115775 w 1492501"/>
              <a:gd name="connsiteY55" fmla="*/ 2767455 h 3903842"/>
              <a:gd name="connsiteX56" fmla="*/ 127350 w 1492501"/>
              <a:gd name="connsiteY56" fmla="*/ 2721157 h 3903842"/>
              <a:gd name="connsiteX57" fmla="*/ 138924 w 1492501"/>
              <a:gd name="connsiteY57" fmla="*/ 2316043 h 3903842"/>
              <a:gd name="connsiteX58" fmla="*/ 127350 w 1492501"/>
              <a:gd name="connsiteY58" fmla="*/ 2153997 h 3903842"/>
              <a:gd name="connsiteX59" fmla="*/ 104200 w 1492501"/>
              <a:gd name="connsiteY59" fmla="*/ 2061400 h 3903842"/>
              <a:gd name="connsiteX60" fmla="*/ 81051 w 1492501"/>
              <a:gd name="connsiteY60" fmla="*/ 2038250 h 3903842"/>
              <a:gd name="connsiteX61" fmla="*/ 92626 w 1492501"/>
              <a:gd name="connsiteY61" fmla="*/ 1586838 h 3903842"/>
              <a:gd name="connsiteX62" fmla="*/ 81051 w 1492501"/>
              <a:gd name="connsiteY62" fmla="*/ 1285896 h 3903842"/>
              <a:gd name="connsiteX63" fmla="*/ 69476 w 1492501"/>
              <a:gd name="connsiteY63" fmla="*/ 1251172 h 3903842"/>
              <a:gd name="connsiteX64" fmla="*/ 46327 w 1492501"/>
              <a:gd name="connsiteY64" fmla="*/ 1170149 h 3903842"/>
              <a:gd name="connsiteX65" fmla="*/ 57902 w 1492501"/>
              <a:gd name="connsiteY65" fmla="*/ 996529 h 3903842"/>
              <a:gd name="connsiteX66" fmla="*/ 81051 w 1492501"/>
              <a:gd name="connsiteY66" fmla="*/ 927081 h 3903842"/>
              <a:gd name="connsiteX67" fmla="*/ 104200 w 1492501"/>
              <a:gd name="connsiteY67" fmla="*/ 903931 h 3903842"/>
              <a:gd name="connsiteX68" fmla="*/ 115775 w 1492501"/>
              <a:gd name="connsiteY68" fmla="*/ 869207 h 3903842"/>
              <a:gd name="connsiteX69" fmla="*/ 219947 w 1492501"/>
              <a:gd name="connsiteY69" fmla="*/ 822908 h 3903842"/>
              <a:gd name="connsiteX70" fmla="*/ 254671 w 1492501"/>
              <a:gd name="connsiteY70" fmla="*/ 811334 h 39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92501" h="3903842">
                <a:moveTo>
                  <a:pt x="185223" y="765035"/>
                </a:moveTo>
                <a:cubicBezTo>
                  <a:pt x="150103" y="659677"/>
                  <a:pt x="203975" y="826074"/>
                  <a:pt x="162074" y="672438"/>
                </a:cubicBezTo>
                <a:cubicBezTo>
                  <a:pt x="155653" y="648896"/>
                  <a:pt x="146640" y="626139"/>
                  <a:pt x="138924" y="602989"/>
                </a:cubicBezTo>
                <a:cubicBezTo>
                  <a:pt x="135066" y="591414"/>
                  <a:pt x="129743" y="580229"/>
                  <a:pt x="127350" y="568265"/>
                </a:cubicBezTo>
                <a:lnTo>
                  <a:pt x="115775" y="510392"/>
                </a:lnTo>
                <a:cubicBezTo>
                  <a:pt x="133117" y="302296"/>
                  <a:pt x="114560" y="434835"/>
                  <a:pt x="138924" y="325197"/>
                </a:cubicBezTo>
                <a:cubicBezTo>
                  <a:pt x="143192" y="305992"/>
                  <a:pt x="142749" y="285406"/>
                  <a:pt x="150499" y="267324"/>
                </a:cubicBezTo>
                <a:cubicBezTo>
                  <a:pt x="154798" y="257294"/>
                  <a:pt x="165932" y="251891"/>
                  <a:pt x="173648" y="244174"/>
                </a:cubicBezTo>
                <a:cubicBezTo>
                  <a:pt x="177506" y="232599"/>
                  <a:pt x="179767" y="220363"/>
                  <a:pt x="185223" y="209450"/>
                </a:cubicBezTo>
                <a:cubicBezTo>
                  <a:pt x="191444" y="197008"/>
                  <a:pt x="199319" y="185288"/>
                  <a:pt x="208372" y="174726"/>
                </a:cubicBezTo>
                <a:cubicBezTo>
                  <a:pt x="229732" y="149806"/>
                  <a:pt x="258676" y="120637"/>
                  <a:pt x="289395" y="105278"/>
                </a:cubicBezTo>
                <a:cubicBezTo>
                  <a:pt x="300308" y="99822"/>
                  <a:pt x="312544" y="97561"/>
                  <a:pt x="324119" y="93703"/>
                </a:cubicBezTo>
                <a:cubicBezTo>
                  <a:pt x="353560" y="64263"/>
                  <a:pt x="346852" y="66091"/>
                  <a:pt x="393567" y="47405"/>
                </a:cubicBezTo>
                <a:cubicBezTo>
                  <a:pt x="416223" y="38342"/>
                  <a:pt x="463015" y="24255"/>
                  <a:pt x="463015" y="24255"/>
                </a:cubicBezTo>
                <a:cubicBezTo>
                  <a:pt x="680502" y="29832"/>
                  <a:pt x="794805" y="0"/>
                  <a:pt x="960727" y="47405"/>
                </a:cubicBezTo>
                <a:cubicBezTo>
                  <a:pt x="972458" y="50757"/>
                  <a:pt x="983876" y="55121"/>
                  <a:pt x="995451" y="58979"/>
                </a:cubicBezTo>
                <a:cubicBezTo>
                  <a:pt x="1003167" y="66696"/>
                  <a:pt x="1012985" y="72771"/>
                  <a:pt x="1018600" y="82129"/>
                </a:cubicBezTo>
                <a:cubicBezTo>
                  <a:pt x="1024877" y="92591"/>
                  <a:pt x="1022553" y="107326"/>
                  <a:pt x="1030175" y="116853"/>
                </a:cubicBezTo>
                <a:cubicBezTo>
                  <a:pt x="1038865" y="127716"/>
                  <a:pt x="1053324" y="132286"/>
                  <a:pt x="1064899" y="140002"/>
                </a:cubicBezTo>
                <a:cubicBezTo>
                  <a:pt x="1093970" y="256288"/>
                  <a:pt x="1077984" y="202405"/>
                  <a:pt x="1111198" y="302048"/>
                </a:cubicBezTo>
                <a:lnTo>
                  <a:pt x="1122772" y="336772"/>
                </a:lnTo>
                <a:cubicBezTo>
                  <a:pt x="1118914" y="425511"/>
                  <a:pt x="1120338" y="514638"/>
                  <a:pt x="1111198" y="602989"/>
                </a:cubicBezTo>
                <a:cubicBezTo>
                  <a:pt x="1099391" y="717122"/>
                  <a:pt x="1078619" y="631281"/>
                  <a:pt x="1041750" y="741886"/>
                </a:cubicBezTo>
                <a:lnTo>
                  <a:pt x="1030175" y="776610"/>
                </a:lnTo>
                <a:cubicBezTo>
                  <a:pt x="1061041" y="780468"/>
                  <a:pt x="1092978" y="779246"/>
                  <a:pt x="1122772" y="788184"/>
                </a:cubicBezTo>
                <a:cubicBezTo>
                  <a:pt x="1133225" y="791320"/>
                  <a:pt x="1136564" y="805719"/>
                  <a:pt x="1145922" y="811334"/>
                </a:cubicBezTo>
                <a:cubicBezTo>
                  <a:pt x="1156384" y="817611"/>
                  <a:pt x="1169071" y="819050"/>
                  <a:pt x="1180646" y="822908"/>
                </a:cubicBezTo>
                <a:cubicBezTo>
                  <a:pt x="1188362" y="830625"/>
                  <a:pt x="1198180" y="836700"/>
                  <a:pt x="1203795" y="846058"/>
                </a:cubicBezTo>
                <a:cubicBezTo>
                  <a:pt x="1214473" y="863855"/>
                  <a:pt x="1224455" y="926206"/>
                  <a:pt x="1226945" y="938655"/>
                </a:cubicBezTo>
                <a:cubicBezTo>
                  <a:pt x="1230803" y="1023536"/>
                  <a:pt x="1238519" y="1108329"/>
                  <a:pt x="1238519" y="1193298"/>
                </a:cubicBezTo>
                <a:cubicBezTo>
                  <a:pt x="1238519" y="1348740"/>
                  <a:pt x="1206203" y="1297936"/>
                  <a:pt x="1238519" y="1459516"/>
                </a:cubicBezTo>
                <a:cubicBezTo>
                  <a:pt x="1241247" y="1473157"/>
                  <a:pt x="1253952" y="1482665"/>
                  <a:pt x="1261669" y="1494240"/>
                </a:cubicBezTo>
                <a:cubicBezTo>
                  <a:pt x="1245884" y="1683656"/>
                  <a:pt x="1243473" y="1639657"/>
                  <a:pt x="1261669" y="1876205"/>
                </a:cubicBezTo>
                <a:cubicBezTo>
                  <a:pt x="1264941" y="1918746"/>
                  <a:pt x="1283254" y="1964111"/>
                  <a:pt x="1296393" y="2003526"/>
                </a:cubicBezTo>
                <a:cubicBezTo>
                  <a:pt x="1307666" y="2082440"/>
                  <a:pt x="1315381" y="2126572"/>
                  <a:pt x="1319542" y="2211870"/>
                </a:cubicBezTo>
                <a:cubicBezTo>
                  <a:pt x="1325185" y="2327544"/>
                  <a:pt x="1322456" y="2443624"/>
                  <a:pt x="1331117" y="2559111"/>
                </a:cubicBezTo>
                <a:cubicBezTo>
                  <a:pt x="1334060" y="2598347"/>
                  <a:pt x="1354266" y="2674858"/>
                  <a:pt x="1354266" y="2674858"/>
                </a:cubicBezTo>
                <a:cubicBezTo>
                  <a:pt x="1358124" y="2740448"/>
                  <a:pt x="1359612" y="2806220"/>
                  <a:pt x="1365841" y="2871627"/>
                </a:cubicBezTo>
                <a:cubicBezTo>
                  <a:pt x="1367349" y="2887463"/>
                  <a:pt x="1372844" y="2902689"/>
                  <a:pt x="1377415" y="2917926"/>
                </a:cubicBezTo>
                <a:cubicBezTo>
                  <a:pt x="1384427" y="2941299"/>
                  <a:pt x="1392848" y="2964225"/>
                  <a:pt x="1400565" y="2987374"/>
                </a:cubicBezTo>
                <a:cubicBezTo>
                  <a:pt x="1404423" y="2998949"/>
                  <a:pt x="1406684" y="3011185"/>
                  <a:pt x="1412140" y="3022098"/>
                </a:cubicBezTo>
                <a:cubicBezTo>
                  <a:pt x="1440745" y="3079310"/>
                  <a:pt x="1429832" y="3052028"/>
                  <a:pt x="1446864" y="3103121"/>
                </a:cubicBezTo>
                <a:cubicBezTo>
                  <a:pt x="1464278" y="3225029"/>
                  <a:pt x="1465274" y="3192074"/>
                  <a:pt x="1446864" y="3357764"/>
                </a:cubicBezTo>
                <a:cubicBezTo>
                  <a:pt x="1441681" y="3404414"/>
                  <a:pt x="1423714" y="3496660"/>
                  <a:pt x="1423714" y="3496660"/>
                </a:cubicBezTo>
                <a:cubicBezTo>
                  <a:pt x="1427572" y="3577683"/>
                  <a:pt x="1429510" y="3658820"/>
                  <a:pt x="1435289" y="3739729"/>
                </a:cubicBezTo>
                <a:cubicBezTo>
                  <a:pt x="1436156" y="3751872"/>
                  <a:pt x="1443797" y="3831075"/>
                  <a:pt x="1458438" y="3855476"/>
                </a:cubicBezTo>
                <a:cubicBezTo>
                  <a:pt x="1464053" y="3864834"/>
                  <a:pt x="1492501" y="3878625"/>
                  <a:pt x="1481588" y="3878625"/>
                </a:cubicBezTo>
                <a:cubicBezTo>
                  <a:pt x="1457186" y="3878625"/>
                  <a:pt x="1435289" y="3863192"/>
                  <a:pt x="1412140" y="3855476"/>
                </a:cubicBezTo>
                <a:lnTo>
                  <a:pt x="150499" y="3867050"/>
                </a:lnTo>
                <a:cubicBezTo>
                  <a:pt x="47083" y="3868880"/>
                  <a:pt x="167243" y="3903842"/>
                  <a:pt x="46327" y="3855476"/>
                </a:cubicBezTo>
                <a:cubicBezTo>
                  <a:pt x="0" y="3785987"/>
                  <a:pt x="31176" y="3848881"/>
                  <a:pt x="34752" y="3716579"/>
                </a:cubicBezTo>
                <a:cubicBezTo>
                  <a:pt x="41528" y="3465856"/>
                  <a:pt x="35739" y="3214816"/>
                  <a:pt x="46327" y="2964225"/>
                </a:cubicBezTo>
                <a:cubicBezTo>
                  <a:pt x="47357" y="2939845"/>
                  <a:pt x="61760" y="2917926"/>
                  <a:pt x="69476" y="2894777"/>
                </a:cubicBezTo>
                <a:cubicBezTo>
                  <a:pt x="73334" y="2883202"/>
                  <a:pt x="74283" y="2870205"/>
                  <a:pt x="81051" y="2860053"/>
                </a:cubicBezTo>
                <a:lnTo>
                  <a:pt x="104200" y="2825329"/>
                </a:lnTo>
                <a:cubicBezTo>
                  <a:pt x="108058" y="2806038"/>
                  <a:pt x="111507" y="2786660"/>
                  <a:pt x="115775" y="2767455"/>
                </a:cubicBezTo>
                <a:cubicBezTo>
                  <a:pt x="119226" y="2751926"/>
                  <a:pt x="126535" y="2737044"/>
                  <a:pt x="127350" y="2721157"/>
                </a:cubicBezTo>
                <a:cubicBezTo>
                  <a:pt x="134269" y="2586241"/>
                  <a:pt x="135066" y="2451081"/>
                  <a:pt x="138924" y="2316043"/>
                </a:cubicBezTo>
                <a:cubicBezTo>
                  <a:pt x="135066" y="2262028"/>
                  <a:pt x="134667" y="2207653"/>
                  <a:pt x="127350" y="2153997"/>
                </a:cubicBezTo>
                <a:cubicBezTo>
                  <a:pt x="123051" y="2122473"/>
                  <a:pt x="126697" y="2083898"/>
                  <a:pt x="104200" y="2061400"/>
                </a:cubicBezTo>
                <a:lnTo>
                  <a:pt x="81051" y="2038250"/>
                </a:lnTo>
                <a:cubicBezTo>
                  <a:pt x="84909" y="1887779"/>
                  <a:pt x="92626" y="1737358"/>
                  <a:pt x="92626" y="1586838"/>
                </a:cubicBezTo>
                <a:cubicBezTo>
                  <a:pt x="92626" y="1486450"/>
                  <a:pt x="87958" y="1386046"/>
                  <a:pt x="81051" y="1285896"/>
                </a:cubicBezTo>
                <a:cubicBezTo>
                  <a:pt x="80212" y="1273724"/>
                  <a:pt x="72828" y="1262903"/>
                  <a:pt x="69476" y="1251172"/>
                </a:cubicBezTo>
                <a:cubicBezTo>
                  <a:pt x="40409" y="1149435"/>
                  <a:pt x="74080" y="1253405"/>
                  <a:pt x="46327" y="1170149"/>
                </a:cubicBezTo>
                <a:cubicBezTo>
                  <a:pt x="50185" y="1112276"/>
                  <a:pt x="49699" y="1053948"/>
                  <a:pt x="57902" y="996529"/>
                </a:cubicBezTo>
                <a:cubicBezTo>
                  <a:pt x="61353" y="972373"/>
                  <a:pt x="63797" y="944336"/>
                  <a:pt x="81051" y="927081"/>
                </a:cubicBezTo>
                <a:lnTo>
                  <a:pt x="104200" y="903931"/>
                </a:lnTo>
                <a:cubicBezTo>
                  <a:pt x="108058" y="892356"/>
                  <a:pt x="108153" y="878734"/>
                  <a:pt x="115775" y="869207"/>
                </a:cubicBezTo>
                <a:cubicBezTo>
                  <a:pt x="135784" y="844196"/>
                  <a:pt x="198728" y="829981"/>
                  <a:pt x="219947" y="822908"/>
                </a:cubicBezTo>
                <a:lnTo>
                  <a:pt x="254671" y="811334"/>
                </a:ln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צורה חופשית 32"/>
          <p:cNvSpPr/>
          <p:nvPr/>
        </p:nvSpPr>
        <p:spPr>
          <a:xfrm>
            <a:off x="5796136" y="2780928"/>
            <a:ext cx="1492501" cy="3903842"/>
          </a:xfrm>
          <a:custGeom>
            <a:avLst/>
            <a:gdLst>
              <a:gd name="connsiteX0" fmla="*/ 185223 w 1492501"/>
              <a:gd name="connsiteY0" fmla="*/ 765035 h 3903842"/>
              <a:gd name="connsiteX1" fmla="*/ 162074 w 1492501"/>
              <a:gd name="connsiteY1" fmla="*/ 672438 h 3903842"/>
              <a:gd name="connsiteX2" fmla="*/ 138924 w 1492501"/>
              <a:gd name="connsiteY2" fmla="*/ 602989 h 3903842"/>
              <a:gd name="connsiteX3" fmla="*/ 127350 w 1492501"/>
              <a:gd name="connsiteY3" fmla="*/ 568265 h 3903842"/>
              <a:gd name="connsiteX4" fmla="*/ 115775 w 1492501"/>
              <a:gd name="connsiteY4" fmla="*/ 510392 h 3903842"/>
              <a:gd name="connsiteX5" fmla="*/ 138924 w 1492501"/>
              <a:gd name="connsiteY5" fmla="*/ 325197 h 3903842"/>
              <a:gd name="connsiteX6" fmla="*/ 150499 w 1492501"/>
              <a:gd name="connsiteY6" fmla="*/ 267324 h 3903842"/>
              <a:gd name="connsiteX7" fmla="*/ 173648 w 1492501"/>
              <a:gd name="connsiteY7" fmla="*/ 244174 h 3903842"/>
              <a:gd name="connsiteX8" fmla="*/ 185223 w 1492501"/>
              <a:gd name="connsiteY8" fmla="*/ 209450 h 3903842"/>
              <a:gd name="connsiteX9" fmla="*/ 208372 w 1492501"/>
              <a:gd name="connsiteY9" fmla="*/ 174726 h 3903842"/>
              <a:gd name="connsiteX10" fmla="*/ 289395 w 1492501"/>
              <a:gd name="connsiteY10" fmla="*/ 105278 h 3903842"/>
              <a:gd name="connsiteX11" fmla="*/ 324119 w 1492501"/>
              <a:gd name="connsiteY11" fmla="*/ 93703 h 3903842"/>
              <a:gd name="connsiteX12" fmla="*/ 393567 w 1492501"/>
              <a:gd name="connsiteY12" fmla="*/ 47405 h 3903842"/>
              <a:gd name="connsiteX13" fmla="*/ 463015 w 1492501"/>
              <a:gd name="connsiteY13" fmla="*/ 24255 h 3903842"/>
              <a:gd name="connsiteX14" fmla="*/ 960727 w 1492501"/>
              <a:gd name="connsiteY14" fmla="*/ 47405 h 3903842"/>
              <a:gd name="connsiteX15" fmla="*/ 995451 w 1492501"/>
              <a:gd name="connsiteY15" fmla="*/ 58979 h 3903842"/>
              <a:gd name="connsiteX16" fmla="*/ 1018600 w 1492501"/>
              <a:gd name="connsiteY16" fmla="*/ 82129 h 3903842"/>
              <a:gd name="connsiteX17" fmla="*/ 1030175 w 1492501"/>
              <a:gd name="connsiteY17" fmla="*/ 116853 h 3903842"/>
              <a:gd name="connsiteX18" fmla="*/ 1064899 w 1492501"/>
              <a:gd name="connsiteY18" fmla="*/ 140002 h 3903842"/>
              <a:gd name="connsiteX19" fmla="*/ 1111198 w 1492501"/>
              <a:gd name="connsiteY19" fmla="*/ 302048 h 3903842"/>
              <a:gd name="connsiteX20" fmla="*/ 1122772 w 1492501"/>
              <a:gd name="connsiteY20" fmla="*/ 336772 h 3903842"/>
              <a:gd name="connsiteX21" fmla="*/ 1111198 w 1492501"/>
              <a:gd name="connsiteY21" fmla="*/ 602989 h 3903842"/>
              <a:gd name="connsiteX22" fmla="*/ 1041750 w 1492501"/>
              <a:gd name="connsiteY22" fmla="*/ 741886 h 3903842"/>
              <a:gd name="connsiteX23" fmla="*/ 1030175 w 1492501"/>
              <a:gd name="connsiteY23" fmla="*/ 776610 h 3903842"/>
              <a:gd name="connsiteX24" fmla="*/ 1122772 w 1492501"/>
              <a:gd name="connsiteY24" fmla="*/ 788184 h 3903842"/>
              <a:gd name="connsiteX25" fmla="*/ 1145922 w 1492501"/>
              <a:gd name="connsiteY25" fmla="*/ 811334 h 3903842"/>
              <a:gd name="connsiteX26" fmla="*/ 1180646 w 1492501"/>
              <a:gd name="connsiteY26" fmla="*/ 822908 h 3903842"/>
              <a:gd name="connsiteX27" fmla="*/ 1203795 w 1492501"/>
              <a:gd name="connsiteY27" fmla="*/ 846058 h 3903842"/>
              <a:gd name="connsiteX28" fmla="*/ 1226945 w 1492501"/>
              <a:gd name="connsiteY28" fmla="*/ 938655 h 3903842"/>
              <a:gd name="connsiteX29" fmla="*/ 1238519 w 1492501"/>
              <a:gd name="connsiteY29" fmla="*/ 1193298 h 3903842"/>
              <a:gd name="connsiteX30" fmla="*/ 1238519 w 1492501"/>
              <a:gd name="connsiteY30" fmla="*/ 1459516 h 3903842"/>
              <a:gd name="connsiteX31" fmla="*/ 1261669 w 1492501"/>
              <a:gd name="connsiteY31" fmla="*/ 1494240 h 3903842"/>
              <a:gd name="connsiteX32" fmla="*/ 1261669 w 1492501"/>
              <a:gd name="connsiteY32" fmla="*/ 1876205 h 3903842"/>
              <a:gd name="connsiteX33" fmla="*/ 1296393 w 1492501"/>
              <a:gd name="connsiteY33" fmla="*/ 2003526 h 3903842"/>
              <a:gd name="connsiteX34" fmla="*/ 1319542 w 1492501"/>
              <a:gd name="connsiteY34" fmla="*/ 2211870 h 3903842"/>
              <a:gd name="connsiteX35" fmla="*/ 1331117 w 1492501"/>
              <a:gd name="connsiteY35" fmla="*/ 2559111 h 3903842"/>
              <a:gd name="connsiteX36" fmla="*/ 1354266 w 1492501"/>
              <a:gd name="connsiteY36" fmla="*/ 2674858 h 3903842"/>
              <a:gd name="connsiteX37" fmla="*/ 1365841 w 1492501"/>
              <a:gd name="connsiteY37" fmla="*/ 2871627 h 3903842"/>
              <a:gd name="connsiteX38" fmla="*/ 1377415 w 1492501"/>
              <a:gd name="connsiteY38" fmla="*/ 2917926 h 3903842"/>
              <a:gd name="connsiteX39" fmla="*/ 1400565 w 1492501"/>
              <a:gd name="connsiteY39" fmla="*/ 2987374 h 3903842"/>
              <a:gd name="connsiteX40" fmla="*/ 1412140 w 1492501"/>
              <a:gd name="connsiteY40" fmla="*/ 3022098 h 3903842"/>
              <a:gd name="connsiteX41" fmla="*/ 1446864 w 1492501"/>
              <a:gd name="connsiteY41" fmla="*/ 3103121 h 3903842"/>
              <a:gd name="connsiteX42" fmla="*/ 1446864 w 1492501"/>
              <a:gd name="connsiteY42" fmla="*/ 3357764 h 3903842"/>
              <a:gd name="connsiteX43" fmla="*/ 1423714 w 1492501"/>
              <a:gd name="connsiteY43" fmla="*/ 3496660 h 3903842"/>
              <a:gd name="connsiteX44" fmla="*/ 1435289 w 1492501"/>
              <a:gd name="connsiteY44" fmla="*/ 3739729 h 3903842"/>
              <a:gd name="connsiteX45" fmla="*/ 1458438 w 1492501"/>
              <a:gd name="connsiteY45" fmla="*/ 3855476 h 3903842"/>
              <a:gd name="connsiteX46" fmla="*/ 1481588 w 1492501"/>
              <a:gd name="connsiteY46" fmla="*/ 3878625 h 3903842"/>
              <a:gd name="connsiteX47" fmla="*/ 1412140 w 1492501"/>
              <a:gd name="connsiteY47" fmla="*/ 3855476 h 3903842"/>
              <a:gd name="connsiteX48" fmla="*/ 150499 w 1492501"/>
              <a:gd name="connsiteY48" fmla="*/ 3867050 h 3903842"/>
              <a:gd name="connsiteX49" fmla="*/ 46327 w 1492501"/>
              <a:gd name="connsiteY49" fmla="*/ 3855476 h 3903842"/>
              <a:gd name="connsiteX50" fmla="*/ 34752 w 1492501"/>
              <a:gd name="connsiteY50" fmla="*/ 3716579 h 3903842"/>
              <a:gd name="connsiteX51" fmla="*/ 46327 w 1492501"/>
              <a:gd name="connsiteY51" fmla="*/ 2964225 h 3903842"/>
              <a:gd name="connsiteX52" fmla="*/ 69476 w 1492501"/>
              <a:gd name="connsiteY52" fmla="*/ 2894777 h 3903842"/>
              <a:gd name="connsiteX53" fmla="*/ 81051 w 1492501"/>
              <a:gd name="connsiteY53" fmla="*/ 2860053 h 3903842"/>
              <a:gd name="connsiteX54" fmla="*/ 104200 w 1492501"/>
              <a:gd name="connsiteY54" fmla="*/ 2825329 h 3903842"/>
              <a:gd name="connsiteX55" fmla="*/ 115775 w 1492501"/>
              <a:gd name="connsiteY55" fmla="*/ 2767455 h 3903842"/>
              <a:gd name="connsiteX56" fmla="*/ 127350 w 1492501"/>
              <a:gd name="connsiteY56" fmla="*/ 2721157 h 3903842"/>
              <a:gd name="connsiteX57" fmla="*/ 138924 w 1492501"/>
              <a:gd name="connsiteY57" fmla="*/ 2316043 h 3903842"/>
              <a:gd name="connsiteX58" fmla="*/ 127350 w 1492501"/>
              <a:gd name="connsiteY58" fmla="*/ 2153997 h 3903842"/>
              <a:gd name="connsiteX59" fmla="*/ 104200 w 1492501"/>
              <a:gd name="connsiteY59" fmla="*/ 2061400 h 3903842"/>
              <a:gd name="connsiteX60" fmla="*/ 81051 w 1492501"/>
              <a:gd name="connsiteY60" fmla="*/ 2038250 h 3903842"/>
              <a:gd name="connsiteX61" fmla="*/ 92626 w 1492501"/>
              <a:gd name="connsiteY61" fmla="*/ 1586838 h 3903842"/>
              <a:gd name="connsiteX62" fmla="*/ 81051 w 1492501"/>
              <a:gd name="connsiteY62" fmla="*/ 1285896 h 3903842"/>
              <a:gd name="connsiteX63" fmla="*/ 69476 w 1492501"/>
              <a:gd name="connsiteY63" fmla="*/ 1251172 h 3903842"/>
              <a:gd name="connsiteX64" fmla="*/ 46327 w 1492501"/>
              <a:gd name="connsiteY64" fmla="*/ 1170149 h 3903842"/>
              <a:gd name="connsiteX65" fmla="*/ 57902 w 1492501"/>
              <a:gd name="connsiteY65" fmla="*/ 996529 h 3903842"/>
              <a:gd name="connsiteX66" fmla="*/ 81051 w 1492501"/>
              <a:gd name="connsiteY66" fmla="*/ 927081 h 3903842"/>
              <a:gd name="connsiteX67" fmla="*/ 104200 w 1492501"/>
              <a:gd name="connsiteY67" fmla="*/ 903931 h 3903842"/>
              <a:gd name="connsiteX68" fmla="*/ 115775 w 1492501"/>
              <a:gd name="connsiteY68" fmla="*/ 869207 h 3903842"/>
              <a:gd name="connsiteX69" fmla="*/ 219947 w 1492501"/>
              <a:gd name="connsiteY69" fmla="*/ 822908 h 3903842"/>
              <a:gd name="connsiteX70" fmla="*/ 254671 w 1492501"/>
              <a:gd name="connsiteY70" fmla="*/ 811334 h 39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92501" h="3903842">
                <a:moveTo>
                  <a:pt x="185223" y="765035"/>
                </a:moveTo>
                <a:cubicBezTo>
                  <a:pt x="150103" y="659677"/>
                  <a:pt x="203975" y="826074"/>
                  <a:pt x="162074" y="672438"/>
                </a:cubicBezTo>
                <a:cubicBezTo>
                  <a:pt x="155653" y="648896"/>
                  <a:pt x="146640" y="626139"/>
                  <a:pt x="138924" y="602989"/>
                </a:cubicBezTo>
                <a:cubicBezTo>
                  <a:pt x="135066" y="591414"/>
                  <a:pt x="129743" y="580229"/>
                  <a:pt x="127350" y="568265"/>
                </a:cubicBezTo>
                <a:lnTo>
                  <a:pt x="115775" y="510392"/>
                </a:lnTo>
                <a:cubicBezTo>
                  <a:pt x="133117" y="302296"/>
                  <a:pt x="114560" y="434835"/>
                  <a:pt x="138924" y="325197"/>
                </a:cubicBezTo>
                <a:cubicBezTo>
                  <a:pt x="143192" y="305992"/>
                  <a:pt x="142749" y="285406"/>
                  <a:pt x="150499" y="267324"/>
                </a:cubicBezTo>
                <a:cubicBezTo>
                  <a:pt x="154798" y="257294"/>
                  <a:pt x="165932" y="251891"/>
                  <a:pt x="173648" y="244174"/>
                </a:cubicBezTo>
                <a:cubicBezTo>
                  <a:pt x="177506" y="232599"/>
                  <a:pt x="179767" y="220363"/>
                  <a:pt x="185223" y="209450"/>
                </a:cubicBezTo>
                <a:cubicBezTo>
                  <a:pt x="191444" y="197008"/>
                  <a:pt x="199319" y="185288"/>
                  <a:pt x="208372" y="174726"/>
                </a:cubicBezTo>
                <a:cubicBezTo>
                  <a:pt x="229732" y="149806"/>
                  <a:pt x="258676" y="120637"/>
                  <a:pt x="289395" y="105278"/>
                </a:cubicBezTo>
                <a:cubicBezTo>
                  <a:pt x="300308" y="99822"/>
                  <a:pt x="312544" y="97561"/>
                  <a:pt x="324119" y="93703"/>
                </a:cubicBezTo>
                <a:cubicBezTo>
                  <a:pt x="353560" y="64263"/>
                  <a:pt x="346852" y="66091"/>
                  <a:pt x="393567" y="47405"/>
                </a:cubicBezTo>
                <a:cubicBezTo>
                  <a:pt x="416223" y="38342"/>
                  <a:pt x="463015" y="24255"/>
                  <a:pt x="463015" y="24255"/>
                </a:cubicBezTo>
                <a:cubicBezTo>
                  <a:pt x="680502" y="29832"/>
                  <a:pt x="794805" y="0"/>
                  <a:pt x="960727" y="47405"/>
                </a:cubicBezTo>
                <a:cubicBezTo>
                  <a:pt x="972458" y="50757"/>
                  <a:pt x="983876" y="55121"/>
                  <a:pt x="995451" y="58979"/>
                </a:cubicBezTo>
                <a:cubicBezTo>
                  <a:pt x="1003167" y="66696"/>
                  <a:pt x="1012985" y="72771"/>
                  <a:pt x="1018600" y="82129"/>
                </a:cubicBezTo>
                <a:cubicBezTo>
                  <a:pt x="1024877" y="92591"/>
                  <a:pt x="1022553" y="107326"/>
                  <a:pt x="1030175" y="116853"/>
                </a:cubicBezTo>
                <a:cubicBezTo>
                  <a:pt x="1038865" y="127716"/>
                  <a:pt x="1053324" y="132286"/>
                  <a:pt x="1064899" y="140002"/>
                </a:cubicBezTo>
                <a:cubicBezTo>
                  <a:pt x="1093970" y="256288"/>
                  <a:pt x="1077984" y="202405"/>
                  <a:pt x="1111198" y="302048"/>
                </a:cubicBezTo>
                <a:lnTo>
                  <a:pt x="1122772" y="336772"/>
                </a:lnTo>
                <a:cubicBezTo>
                  <a:pt x="1118914" y="425511"/>
                  <a:pt x="1120338" y="514638"/>
                  <a:pt x="1111198" y="602989"/>
                </a:cubicBezTo>
                <a:cubicBezTo>
                  <a:pt x="1099391" y="717122"/>
                  <a:pt x="1078619" y="631281"/>
                  <a:pt x="1041750" y="741886"/>
                </a:cubicBezTo>
                <a:lnTo>
                  <a:pt x="1030175" y="776610"/>
                </a:lnTo>
                <a:cubicBezTo>
                  <a:pt x="1061041" y="780468"/>
                  <a:pt x="1092978" y="779246"/>
                  <a:pt x="1122772" y="788184"/>
                </a:cubicBezTo>
                <a:cubicBezTo>
                  <a:pt x="1133225" y="791320"/>
                  <a:pt x="1136564" y="805719"/>
                  <a:pt x="1145922" y="811334"/>
                </a:cubicBezTo>
                <a:cubicBezTo>
                  <a:pt x="1156384" y="817611"/>
                  <a:pt x="1169071" y="819050"/>
                  <a:pt x="1180646" y="822908"/>
                </a:cubicBezTo>
                <a:cubicBezTo>
                  <a:pt x="1188362" y="830625"/>
                  <a:pt x="1198180" y="836700"/>
                  <a:pt x="1203795" y="846058"/>
                </a:cubicBezTo>
                <a:cubicBezTo>
                  <a:pt x="1214473" y="863855"/>
                  <a:pt x="1224455" y="926206"/>
                  <a:pt x="1226945" y="938655"/>
                </a:cubicBezTo>
                <a:cubicBezTo>
                  <a:pt x="1230803" y="1023536"/>
                  <a:pt x="1238519" y="1108329"/>
                  <a:pt x="1238519" y="1193298"/>
                </a:cubicBezTo>
                <a:cubicBezTo>
                  <a:pt x="1238519" y="1348740"/>
                  <a:pt x="1206203" y="1297936"/>
                  <a:pt x="1238519" y="1459516"/>
                </a:cubicBezTo>
                <a:cubicBezTo>
                  <a:pt x="1241247" y="1473157"/>
                  <a:pt x="1253952" y="1482665"/>
                  <a:pt x="1261669" y="1494240"/>
                </a:cubicBezTo>
                <a:cubicBezTo>
                  <a:pt x="1245884" y="1683656"/>
                  <a:pt x="1243473" y="1639657"/>
                  <a:pt x="1261669" y="1876205"/>
                </a:cubicBezTo>
                <a:cubicBezTo>
                  <a:pt x="1264941" y="1918746"/>
                  <a:pt x="1283254" y="1964111"/>
                  <a:pt x="1296393" y="2003526"/>
                </a:cubicBezTo>
                <a:cubicBezTo>
                  <a:pt x="1307666" y="2082440"/>
                  <a:pt x="1315381" y="2126572"/>
                  <a:pt x="1319542" y="2211870"/>
                </a:cubicBezTo>
                <a:cubicBezTo>
                  <a:pt x="1325185" y="2327544"/>
                  <a:pt x="1322456" y="2443624"/>
                  <a:pt x="1331117" y="2559111"/>
                </a:cubicBezTo>
                <a:cubicBezTo>
                  <a:pt x="1334060" y="2598347"/>
                  <a:pt x="1354266" y="2674858"/>
                  <a:pt x="1354266" y="2674858"/>
                </a:cubicBezTo>
                <a:cubicBezTo>
                  <a:pt x="1358124" y="2740448"/>
                  <a:pt x="1359612" y="2806220"/>
                  <a:pt x="1365841" y="2871627"/>
                </a:cubicBezTo>
                <a:cubicBezTo>
                  <a:pt x="1367349" y="2887463"/>
                  <a:pt x="1372844" y="2902689"/>
                  <a:pt x="1377415" y="2917926"/>
                </a:cubicBezTo>
                <a:cubicBezTo>
                  <a:pt x="1384427" y="2941299"/>
                  <a:pt x="1392848" y="2964225"/>
                  <a:pt x="1400565" y="2987374"/>
                </a:cubicBezTo>
                <a:cubicBezTo>
                  <a:pt x="1404423" y="2998949"/>
                  <a:pt x="1406684" y="3011185"/>
                  <a:pt x="1412140" y="3022098"/>
                </a:cubicBezTo>
                <a:cubicBezTo>
                  <a:pt x="1440745" y="3079310"/>
                  <a:pt x="1429832" y="3052028"/>
                  <a:pt x="1446864" y="3103121"/>
                </a:cubicBezTo>
                <a:cubicBezTo>
                  <a:pt x="1464278" y="3225029"/>
                  <a:pt x="1465274" y="3192074"/>
                  <a:pt x="1446864" y="3357764"/>
                </a:cubicBezTo>
                <a:cubicBezTo>
                  <a:pt x="1441681" y="3404414"/>
                  <a:pt x="1423714" y="3496660"/>
                  <a:pt x="1423714" y="3496660"/>
                </a:cubicBezTo>
                <a:cubicBezTo>
                  <a:pt x="1427572" y="3577683"/>
                  <a:pt x="1429510" y="3658820"/>
                  <a:pt x="1435289" y="3739729"/>
                </a:cubicBezTo>
                <a:cubicBezTo>
                  <a:pt x="1436156" y="3751872"/>
                  <a:pt x="1443797" y="3831075"/>
                  <a:pt x="1458438" y="3855476"/>
                </a:cubicBezTo>
                <a:cubicBezTo>
                  <a:pt x="1464053" y="3864834"/>
                  <a:pt x="1492501" y="3878625"/>
                  <a:pt x="1481588" y="3878625"/>
                </a:cubicBezTo>
                <a:cubicBezTo>
                  <a:pt x="1457186" y="3878625"/>
                  <a:pt x="1435289" y="3863192"/>
                  <a:pt x="1412140" y="3855476"/>
                </a:cubicBezTo>
                <a:lnTo>
                  <a:pt x="150499" y="3867050"/>
                </a:lnTo>
                <a:cubicBezTo>
                  <a:pt x="47083" y="3868880"/>
                  <a:pt x="167243" y="3903842"/>
                  <a:pt x="46327" y="3855476"/>
                </a:cubicBezTo>
                <a:cubicBezTo>
                  <a:pt x="0" y="3785987"/>
                  <a:pt x="31176" y="3848881"/>
                  <a:pt x="34752" y="3716579"/>
                </a:cubicBezTo>
                <a:cubicBezTo>
                  <a:pt x="41528" y="3465856"/>
                  <a:pt x="35739" y="3214816"/>
                  <a:pt x="46327" y="2964225"/>
                </a:cubicBezTo>
                <a:cubicBezTo>
                  <a:pt x="47357" y="2939845"/>
                  <a:pt x="61760" y="2917926"/>
                  <a:pt x="69476" y="2894777"/>
                </a:cubicBezTo>
                <a:cubicBezTo>
                  <a:pt x="73334" y="2883202"/>
                  <a:pt x="74283" y="2870205"/>
                  <a:pt x="81051" y="2860053"/>
                </a:cubicBezTo>
                <a:lnTo>
                  <a:pt x="104200" y="2825329"/>
                </a:lnTo>
                <a:cubicBezTo>
                  <a:pt x="108058" y="2806038"/>
                  <a:pt x="111507" y="2786660"/>
                  <a:pt x="115775" y="2767455"/>
                </a:cubicBezTo>
                <a:cubicBezTo>
                  <a:pt x="119226" y="2751926"/>
                  <a:pt x="126535" y="2737044"/>
                  <a:pt x="127350" y="2721157"/>
                </a:cubicBezTo>
                <a:cubicBezTo>
                  <a:pt x="134269" y="2586241"/>
                  <a:pt x="135066" y="2451081"/>
                  <a:pt x="138924" y="2316043"/>
                </a:cubicBezTo>
                <a:cubicBezTo>
                  <a:pt x="135066" y="2262028"/>
                  <a:pt x="134667" y="2207653"/>
                  <a:pt x="127350" y="2153997"/>
                </a:cubicBezTo>
                <a:cubicBezTo>
                  <a:pt x="123051" y="2122473"/>
                  <a:pt x="126697" y="2083898"/>
                  <a:pt x="104200" y="2061400"/>
                </a:cubicBezTo>
                <a:lnTo>
                  <a:pt x="81051" y="2038250"/>
                </a:lnTo>
                <a:cubicBezTo>
                  <a:pt x="84909" y="1887779"/>
                  <a:pt x="92626" y="1737358"/>
                  <a:pt x="92626" y="1586838"/>
                </a:cubicBezTo>
                <a:cubicBezTo>
                  <a:pt x="92626" y="1486450"/>
                  <a:pt x="87958" y="1386046"/>
                  <a:pt x="81051" y="1285896"/>
                </a:cubicBezTo>
                <a:cubicBezTo>
                  <a:pt x="80212" y="1273724"/>
                  <a:pt x="72828" y="1262903"/>
                  <a:pt x="69476" y="1251172"/>
                </a:cubicBezTo>
                <a:cubicBezTo>
                  <a:pt x="40409" y="1149435"/>
                  <a:pt x="74080" y="1253405"/>
                  <a:pt x="46327" y="1170149"/>
                </a:cubicBezTo>
                <a:cubicBezTo>
                  <a:pt x="50185" y="1112276"/>
                  <a:pt x="49699" y="1053948"/>
                  <a:pt x="57902" y="996529"/>
                </a:cubicBezTo>
                <a:cubicBezTo>
                  <a:pt x="61353" y="972373"/>
                  <a:pt x="63797" y="944336"/>
                  <a:pt x="81051" y="927081"/>
                </a:cubicBezTo>
                <a:lnTo>
                  <a:pt x="104200" y="903931"/>
                </a:lnTo>
                <a:cubicBezTo>
                  <a:pt x="108058" y="892356"/>
                  <a:pt x="108153" y="878734"/>
                  <a:pt x="115775" y="869207"/>
                </a:cubicBezTo>
                <a:cubicBezTo>
                  <a:pt x="135784" y="844196"/>
                  <a:pt x="198728" y="829981"/>
                  <a:pt x="219947" y="822908"/>
                </a:cubicBezTo>
                <a:lnTo>
                  <a:pt x="254671" y="811334"/>
                </a:ln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צורה חופשית 33"/>
          <p:cNvSpPr/>
          <p:nvPr/>
        </p:nvSpPr>
        <p:spPr>
          <a:xfrm>
            <a:off x="827584" y="2852936"/>
            <a:ext cx="1492501" cy="3903842"/>
          </a:xfrm>
          <a:custGeom>
            <a:avLst/>
            <a:gdLst>
              <a:gd name="connsiteX0" fmla="*/ 185223 w 1492501"/>
              <a:gd name="connsiteY0" fmla="*/ 765035 h 3903842"/>
              <a:gd name="connsiteX1" fmla="*/ 162074 w 1492501"/>
              <a:gd name="connsiteY1" fmla="*/ 672438 h 3903842"/>
              <a:gd name="connsiteX2" fmla="*/ 138924 w 1492501"/>
              <a:gd name="connsiteY2" fmla="*/ 602989 h 3903842"/>
              <a:gd name="connsiteX3" fmla="*/ 127350 w 1492501"/>
              <a:gd name="connsiteY3" fmla="*/ 568265 h 3903842"/>
              <a:gd name="connsiteX4" fmla="*/ 115775 w 1492501"/>
              <a:gd name="connsiteY4" fmla="*/ 510392 h 3903842"/>
              <a:gd name="connsiteX5" fmla="*/ 138924 w 1492501"/>
              <a:gd name="connsiteY5" fmla="*/ 325197 h 3903842"/>
              <a:gd name="connsiteX6" fmla="*/ 150499 w 1492501"/>
              <a:gd name="connsiteY6" fmla="*/ 267324 h 3903842"/>
              <a:gd name="connsiteX7" fmla="*/ 173648 w 1492501"/>
              <a:gd name="connsiteY7" fmla="*/ 244174 h 3903842"/>
              <a:gd name="connsiteX8" fmla="*/ 185223 w 1492501"/>
              <a:gd name="connsiteY8" fmla="*/ 209450 h 3903842"/>
              <a:gd name="connsiteX9" fmla="*/ 208372 w 1492501"/>
              <a:gd name="connsiteY9" fmla="*/ 174726 h 3903842"/>
              <a:gd name="connsiteX10" fmla="*/ 289395 w 1492501"/>
              <a:gd name="connsiteY10" fmla="*/ 105278 h 3903842"/>
              <a:gd name="connsiteX11" fmla="*/ 324119 w 1492501"/>
              <a:gd name="connsiteY11" fmla="*/ 93703 h 3903842"/>
              <a:gd name="connsiteX12" fmla="*/ 393567 w 1492501"/>
              <a:gd name="connsiteY12" fmla="*/ 47405 h 3903842"/>
              <a:gd name="connsiteX13" fmla="*/ 463015 w 1492501"/>
              <a:gd name="connsiteY13" fmla="*/ 24255 h 3903842"/>
              <a:gd name="connsiteX14" fmla="*/ 960727 w 1492501"/>
              <a:gd name="connsiteY14" fmla="*/ 47405 h 3903842"/>
              <a:gd name="connsiteX15" fmla="*/ 995451 w 1492501"/>
              <a:gd name="connsiteY15" fmla="*/ 58979 h 3903842"/>
              <a:gd name="connsiteX16" fmla="*/ 1018600 w 1492501"/>
              <a:gd name="connsiteY16" fmla="*/ 82129 h 3903842"/>
              <a:gd name="connsiteX17" fmla="*/ 1030175 w 1492501"/>
              <a:gd name="connsiteY17" fmla="*/ 116853 h 3903842"/>
              <a:gd name="connsiteX18" fmla="*/ 1064899 w 1492501"/>
              <a:gd name="connsiteY18" fmla="*/ 140002 h 3903842"/>
              <a:gd name="connsiteX19" fmla="*/ 1111198 w 1492501"/>
              <a:gd name="connsiteY19" fmla="*/ 302048 h 3903842"/>
              <a:gd name="connsiteX20" fmla="*/ 1122772 w 1492501"/>
              <a:gd name="connsiteY20" fmla="*/ 336772 h 3903842"/>
              <a:gd name="connsiteX21" fmla="*/ 1111198 w 1492501"/>
              <a:gd name="connsiteY21" fmla="*/ 602989 h 3903842"/>
              <a:gd name="connsiteX22" fmla="*/ 1041750 w 1492501"/>
              <a:gd name="connsiteY22" fmla="*/ 741886 h 3903842"/>
              <a:gd name="connsiteX23" fmla="*/ 1030175 w 1492501"/>
              <a:gd name="connsiteY23" fmla="*/ 776610 h 3903842"/>
              <a:gd name="connsiteX24" fmla="*/ 1122772 w 1492501"/>
              <a:gd name="connsiteY24" fmla="*/ 788184 h 3903842"/>
              <a:gd name="connsiteX25" fmla="*/ 1145922 w 1492501"/>
              <a:gd name="connsiteY25" fmla="*/ 811334 h 3903842"/>
              <a:gd name="connsiteX26" fmla="*/ 1180646 w 1492501"/>
              <a:gd name="connsiteY26" fmla="*/ 822908 h 3903842"/>
              <a:gd name="connsiteX27" fmla="*/ 1203795 w 1492501"/>
              <a:gd name="connsiteY27" fmla="*/ 846058 h 3903842"/>
              <a:gd name="connsiteX28" fmla="*/ 1226945 w 1492501"/>
              <a:gd name="connsiteY28" fmla="*/ 938655 h 3903842"/>
              <a:gd name="connsiteX29" fmla="*/ 1238519 w 1492501"/>
              <a:gd name="connsiteY29" fmla="*/ 1193298 h 3903842"/>
              <a:gd name="connsiteX30" fmla="*/ 1238519 w 1492501"/>
              <a:gd name="connsiteY30" fmla="*/ 1459516 h 3903842"/>
              <a:gd name="connsiteX31" fmla="*/ 1261669 w 1492501"/>
              <a:gd name="connsiteY31" fmla="*/ 1494240 h 3903842"/>
              <a:gd name="connsiteX32" fmla="*/ 1261669 w 1492501"/>
              <a:gd name="connsiteY32" fmla="*/ 1876205 h 3903842"/>
              <a:gd name="connsiteX33" fmla="*/ 1296393 w 1492501"/>
              <a:gd name="connsiteY33" fmla="*/ 2003526 h 3903842"/>
              <a:gd name="connsiteX34" fmla="*/ 1319542 w 1492501"/>
              <a:gd name="connsiteY34" fmla="*/ 2211870 h 3903842"/>
              <a:gd name="connsiteX35" fmla="*/ 1331117 w 1492501"/>
              <a:gd name="connsiteY35" fmla="*/ 2559111 h 3903842"/>
              <a:gd name="connsiteX36" fmla="*/ 1354266 w 1492501"/>
              <a:gd name="connsiteY36" fmla="*/ 2674858 h 3903842"/>
              <a:gd name="connsiteX37" fmla="*/ 1365841 w 1492501"/>
              <a:gd name="connsiteY37" fmla="*/ 2871627 h 3903842"/>
              <a:gd name="connsiteX38" fmla="*/ 1377415 w 1492501"/>
              <a:gd name="connsiteY38" fmla="*/ 2917926 h 3903842"/>
              <a:gd name="connsiteX39" fmla="*/ 1400565 w 1492501"/>
              <a:gd name="connsiteY39" fmla="*/ 2987374 h 3903842"/>
              <a:gd name="connsiteX40" fmla="*/ 1412140 w 1492501"/>
              <a:gd name="connsiteY40" fmla="*/ 3022098 h 3903842"/>
              <a:gd name="connsiteX41" fmla="*/ 1446864 w 1492501"/>
              <a:gd name="connsiteY41" fmla="*/ 3103121 h 3903842"/>
              <a:gd name="connsiteX42" fmla="*/ 1446864 w 1492501"/>
              <a:gd name="connsiteY42" fmla="*/ 3357764 h 3903842"/>
              <a:gd name="connsiteX43" fmla="*/ 1423714 w 1492501"/>
              <a:gd name="connsiteY43" fmla="*/ 3496660 h 3903842"/>
              <a:gd name="connsiteX44" fmla="*/ 1435289 w 1492501"/>
              <a:gd name="connsiteY44" fmla="*/ 3739729 h 3903842"/>
              <a:gd name="connsiteX45" fmla="*/ 1458438 w 1492501"/>
              <a:gd name="connsiteY45" fmla="*/ 3855476 h 3903842"/>
              <a:gd name="connsiteX46" fmla="*/ 1481588 w 1492501"/>
              <a:gd name="connsiteY46" fmla="*/ 3878625 h 3903842"/>
              <a:gd name="connsiteX47" fmla="*/ 1412140 w 1492501"/>
              <a:gd name="connsiteY47" fmla="*/ 3855476 h 3903842"/>
              <a:gd name="connsiteX48" fmla="*/ 150499 w 1492501"/>
              <a:gd name="connsiteY48" fmla="*/ 3867050 h 3903842"/>
              <a:gd name="connsiteX49" fmla="*/ 46327 w 1492501"/>
              <a:gd name="connsiteY49" fmla="*/ 3855476 h 3903842"/>
              <a:gd name="connsiteX50" fmla="*/ 34752 w 1492501"/>
              <a:gd name="connsiteY50" fmla="*/ 3716579 h 3903842"/>
              <a:gd name="connsiteX51" fmla="*/ 46327 w 1492501"/>
              <a:gd name="connsiteY51" fmla="*/ 2964225 h 3903842"/>
              <a:gd name="connsiteX52" fmla="*/ 69476 w 1492501"/>
              <a:gd name="connsiteY52" fmla="*/ 2894777 h 3903842"/>
              <a:gd name="connsiteX53" fmla="*/ 81051 w 1492501"/>
              <a:gd name="connsiteY53" fmla="*/ 2860053 h 3903842"/>
              <a:gd name="connsiteX54" fmla="*/ 104200 w 1492501"/>
              <a:gd name="connsiteY54" fmla="*/ 2825329 h 3903842"/>
              <a:gd name="connsiteX55" fmla="*/ 115775 w 1492501"/>
              <a:gd name="connsiteY55" fmla="*/ 2767455 h 3903842"/>
              <a:gd name="connsiteX56" fmla="*/ 127350 w 1492501"/>
              <a:gd name="connsiteY56" fmla="*/ 2721157 h 3903842"/>
              <a:gd name="connsiteX57" fmla="*/ 138924 w 1492501"/>
              <a:gd name="connsiteY57" fmla="*/ 2316043 h 3903842"/>
              <a:gd name="connsiteX58" fmla="*/ 127350 w 1492501"/>
              <a:gd name="connsiteY58" fmla="*/ 2153997 h 3903842"/>
              <a:gd name="connsiteX59" fmla="*/ 104200 w 1492501"/>
              <a:gd name="connsiteY59" fmla="*/ 2061400 h 3903842"/>
              <a:gd name="connsiteX60" fmla="*/ 81051 w 1492501"/>
              <a:gd name="connsiteY60" fmla="*/ 2038250 h 3903842"/>
              <a:gd name="connsiteX61" fmla="*/ 92626 w 1492501"/>
              <a:gd name="connsiteY61" fmla="*/ 1586838 h 3903842"/>
              <a:gd name="connsiteX62" fmla="*/ 81051 w 1492501"/>
              <a:gd name="connsiteY62" fmla="*/ 1285896 h 3903842"/>
              <a:gd name="connsiteX63" fmla="*/ 69476 w 1492501"/>
              <a:gd name="connsiteY63" fmla="*/ 1251172 h 3903842"/>
              <a:gd name="connsiteX64" fmla="*/ 46327 w 1492501"/>
              <a:gd name="connsiteY64" fmla="*/ 1170149 h 3903842"/>
              <a:gd name="connsiteX65" fmla="*/ 57902 w 1492501"/>
              <a:gd name="connsiteY65" fmla="*/ 996529 h 3903842"/>
              <a:gd name="connsiteX66" fmla="*/ 81051 w 1492501"/>
              <a:gd name="connsiteY66" fmla="*/ 927081 h 3903842"/>
              <a:gd name="connsiteX67" fmla="*/ 104200 w 1492501"/>
              <a:gd name="connsiteY67" fmla="*/ 903931 h 3903842"/>
              <a:gd name="connsiteX68" fmla="*/ 115775 w 1492501"/>
              <a:gd name="connsiteY68" fmla="*/ 869207 h 3903842"/>
              <a:gd name="connsiteX69" fmla="*/ 219947 w 1492501"/>
              <a:gd name="connsiteY69" fmla="*/ 822908 h 3903842"/>
              <a:gd name="connsiteX70" fmla="*/ 254671 w 1492501"/>
              <a:gd name="connsiteY70" fmla="*/ 811334 h 39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92501" h="3903842">
                <a:moveTo>
                  <a:pt x="185223" y="765035"/>
                </a:moveTo>
                <a:cubicBezTo>
                  <a:pt x="150103" y="659677"/>
                  <a:pt x="203975" y="826074"/>
                  <a:pt x="162074" y="672438"/>
                </a:cubicBezTo>
                <a:cubicBezTo>
                  <a:pt x="155653" y="648896"/>
                  <a:pt x="146640" y="626139"/>
                  <a:pt x="138924" y="602989"/>
                </a:cubicBezTo>
                <a:cubicBezTo>
                  <a:pt x="135066" y="591414"/>
                  <a:pt x="129743" y="580229"/>
                  <a:pt x="127350" y="568265"/>
                </a:cubicBezTo>
                <a:lnTo>
                  <a:pt x="115775" y="510392"/>
                </a:lnTo>
                <a:cubicBezTo>
                  <a:pt x="133117" y="302296"/>
                  <a:pt x="114560" y="434835"/>
                  <a:pt x="138924" y="325197"/>
                </a:cubicBezTo>
                <a:cubicBezTo>
                  <a:pt x="143192" y="305992"/>
                  <a:pt x="142749" y="285406"/>
                  <a:pt x="150499" y="267324"/>
                </a:cubicBezTo>
                <a:cubicBezTo>
                  <a:pt x="154798" y="257294"/>
                  <a:pt x="165932" y="251891"/>
                  <a:pt x="173648" y="244174"/>
                </a:cubicBezTo>
                <a:cubicBezTo>
                  <a:pt x="177506" y="232599"/>
                  <a:pt x="179767" y="220363"/>
                  <a:pt x="185223" y="209450"/>
                </a:cubicBezTo>
                <a:cubicBezTo>
                  <a:pt x="191444" y="197008"/>
                  <a:pt x="199319" y="185288"/>
                  <a:pt x="208372" y="174726"/>
                </a:cubicBezTo>
                <a:cubicBezTo>
                  <a:pt x="229732" y="149806"/>
                  <a:pt x="258676" y="120637"/>
                  <a:pt x="289395" y="105278"/>
                </a:cubicBezTo>
                <a:cubicBezTo>
                  <a:pt x="300308" y="99822"/>
                  <a:pt x="312544" y="97561"/>
                  <a:pt x="324119" y="93703"/>
                </a:cubicBezTo>
                <a:cubicBezTo>
                  <a:pt x="353560" y="64263"/>
                  <a:pt x="346852" y="66091"/>
                  <a:pt x="393567" y="47405"/>
                </a:cubicBezTo>
                <a:cubicBezTo>
                  <a:pt x="416223" y="38342"/>
                  <a:pt x="463015" y="24255"/>
                  <a:pt x="463015" y="24255"/>
                </a:cubicBezTo>
                <a:cubicBezTo>
                  <a:pt x="680502" y="29832"/>
                  <a:pt x="794805" y="0"/>
                  <a:pt x="960727" y="47405"/>
                </a:cubicBezTo>
                <a:cubicBezTo>
                  <a:pt x="972458" y="50757"/>
                  <a:pt x="983876" y="55121"/>
                  <a:pt x="995451" y="58979"/>
                </a:cubicBezTo>
                <a:cubicBezTo>
                  <a:pt x="1003167" y="66696"/>
                  <a:pt x="1012985" y="72771"/>
                  <a:pt x="1018600" y="82129"/>
                </a:cubicBezTo>
                <a:cubicBezTo>
                  <a:pt x="1024877" y="92591"/>
                  <a:pt x="1022553" y="107326"/>
                  <a:pt x="1030175" y="116853"/>
                </a:cubicBezTo>
                <a:cubicBezTo>
                  <a:pt x="1038865" y="127716"/>
                  <a:pt x="1053324" y="132286"/>
                  <a:pt x="1064899" y="140002"/>
                </a:cubicBezTo>
                <a:cubicBezTo>
                  <a:pt x="1093970" y="256288"/>
                  <a:pt x="1077984" y="202405"/>
                  <a:pt x="1111198" y="302048"/>
                </a:cubicBezTo>
                <a:lnTo>
                  <a:pt x="1122772" y="336772"/>
                </a:lnTo>
                <a:cubicBezTo>
                  <a:pt x="1118914" y="425511"/>
                  <a:pt x="1120338" y="514638"/>
                  <a:pt x="1111198" y="602989"/>
                </a:cubicBezTo>
                <a:cubicBezTo>
                  <a:pt x="1099391" y="717122"/>
                  <a:pt x="1078619" y="631281"/>
                  <a:pt x="1041750" y="741886"/>
                </a:cubicBezTo>
                <a:lnTo>
                  <a:pt x="1030175" y="776610"/>
                </a:lnTo>
                <a:cubicBezTo>
                  <a:pt x="1061041" y="780468"/>
                  <a:pt x="1092978" y="779246"/>
                  <a:pt x="1122772" y="788184"/>
                </a:cubicBezTo>
                <a:cubicBezTo>
                  <a:pt x="1133225" y="791320"/>
                  <a:pt x="1136564" y="805719"/>
                  <a:pt x="1145922" y="811334"/>
                </a:cubicBezTo>
                <a:cubicBezTo>
                  <a:pt x="1156384" y="817611"/>
                  <a:pt x="1169071" y="819050"/>
                  <a:pt x="1180646" y="822908"/>
                </a:cubicBezTo>
                <a:cubicBezTo>
                  <a:pt x="1188362" y="830625"/>
                  <a:pt x="1198180" y="836700"/>
                  <a:pt x="1203795" y="846058"/>
                </a:cubicBezTo>
                <a:cubicBezTo>
                  <a:pt x="1214473" y="863855"/>
                  <a:pt x="1224455" y="926206"/>
                  <a:pt x="1226945" y="938655"/>
                </a:cubicBezTo>
                <a:cubicBezTo>
                  <a:pt x="1230803" y="1023536"/>
                  <a:pt x="1238519" y="1108329"/>
                  <a:pt x="1238519" y="1193298"/>
                </a:cubicBezTo>
                <a:cubicBezTo>
                  <a:pt x="1238519" y="1348740"/>
                  <a:pt x="1206203" y="1297936"/>
                  <a:pt x="1238519" y="1459516"/>
                </a:cubicBezTo>
                <a:cubicBezTo>
                  <a:pt x="1241247" y="1473157"/>
                  <a:pt x="1253952" y="1482665"/>
                  <a:pt x="1261669" y="1494240"/>
                </a:cubicBezTo>
                <a:cubicBezTo>
                  <a:pt x="1245884" y="1683656"/>
                  <a:pt x="1243473" y="1639657"/>
                  <a:pt x="1261669" y="1876205"/>
                </a:cubicBezTo>
                <a:cubicBezTo>
                  <a:pt x="1264941" y="1918746"/>
                  <a:pt x="1283254" y="1964111"/>
                  <a:pt x="1296393" y="2003526"/>
                </a:cubicBezTo>
                <a:cubicBezTo>
                  <a:pt x="1307666" y="2082440"/>
                  <a:pt x="1315381" y="2126572"/>
                  <a:pt x="1319542" y="2211870"/>
                </a:cubicBezTo>
                <a:cubicBezTo>
                  <a:pt x="1325185" y="2327544"/>
                  <a:pt x="1322456" y="2443624"/>
                  <a:pt x="1331117" y="2559111"/>
                </a:cubicBezTo>
                <a:cubicBezTo>
                  <a:pt x="1334060" y="2598347"/>
                  <a:pt x="1354266" y="2674858"/>
                  <a:pt x="1354266" y="2674858"/>
                </a:cubicBezTo>
                <a:cubicBezTo>
                  <a:pt x="1358124" y="2740448"/>
                  <a:pt x="1359612" y="2806220"/>
                  <a:pt x="1365841" y="2871627"/>
                </a:cubicBezTo>
                <a:cubicBezTo>
                  <a:pt x="1367349" y="2887463"/>
                  <a:pt x="1372844" y="2902689"/>
                  <a:pt x="1377415" y="2917926"/>
                </a:cubicBezTo>
                <a:cubicBezTo>
                  <a:pt x="1384427" y="2941299"/>
                  <a:pt x="1392848" y="2964225"/>
                  <a:pt x="1400565" y="2987374"/>
                </a:cubicBezTo>
                <a:cubicBezTo>
                  <a:pt x="1404423" y="2998949"/>
                  <a:pt x="1406684" y="3011185"/>
                  <a:pt x="1412140" y="3022098"/>
                </a:cubicBezTo>
                <a:cubicBezTo>
                  <a:pt x="1440745" y="3079310"/>
                  <a:pt x="1429832" y="3052028"/>
                  <a:pt x="1446864" y="3103121"/>
                </a:cubicBezTo>
                <a:cubicBezTo>
                  <a:pt x="1464278" y="3225029"/>
                  <a:pt x="1465274" y="3192074"/>
                  <a:pt x="1446864" y="3357764"/>
                </a:cubicBezTo>
                <a:cubicBezTo>
                  <a:pt x="1441681" y="3404414"/>
                  <a:pt x="1423714" y="3496660"/>
                  <a:pt x="1423714" y="3496660"/>
                </a:cubicBezTo>
                <a:cubicBezTo>
                  <a:pt x="1427572" y="3577683"/>
                  <a:pt x="1429510" y="3658820"/>
                  <a:pt x="1435289" y="3739729"/>
                </a:cubicBezTo>
                <a:cubicBezTo>
                  <a:pt x="1436156" y="3751872"/>
                  <a:pt x="1443797" y="3831075"/>
                  <a:pt x="1458438" y="3855476"/>
                </a:cubicBezTo>
                <a:cubicBezTo>
                  <a:pt x="1464053" y="3864834"/>
                  <a:pt x="1492501" y="3878625"/>
                  <a:pt x="1481588" y="3878625"/>
                </a:cubicBezTo>
                <a:cubicBezTo>
                  <a:pt x="1457186" y="3878625"/>
                  <a:pt x="1435289" y="3863192"/>
                  <a:pt x="1412140" y="3855476"/>
                </a:cubicBezTo>
                <a:lnTo>
                  <a:pt x="150499" y="3867050"/>
                </a:lnTo>
                <a:cubicBezTo>
                  <a:pt x="47083" y="3868880"/>
                  <a:pt x="167243" y="3903842"/>
                  <a:pt x="46327" y="3855476"/>
                </a:cubicBezTo>
                <a:cubicBezTo>
                  <a:pt x="0" y="3785987"/>
                  <a:pt x="31176" y="3848881"/>
                  <a:pt x="34752" y="3716579"/>
                </a:cubicBezTo>
                <a:cubicBezTo>
                  <a:pt x="41528" y="3465856"/>
                  <a:pt x="35739" y="3214816"/>
                  <a:pt x="46327" y="2964225"/>
                </a:cubicBezTo>
                <a:cubicBezTo>
                  <a:pt x="47357" y="2939845"/>
                  <a:pt x="61760" y="2917926"/>
                  <a:pt x="69476" y="2894777"/>
                </a:cubicBezTo>
                <a:cubicBezTo>
                  <a:pt x="73334" y="2883202"/>
                  <a:pt x="74283" y="2870205"/>
                  <a:pt x="81051" y="2860053"/>
                </a:cubicBezTo>
                <a:lnTo>
                  <a:pt x="104200" y="2825329"/>
                </a:lnTo>
                <a:cubicBezTo>
                  <a:pt x="108058" y="2806038"/>
                  <a:pt x="111507" y="2786660"/>
                  <a:pt x="115775" y="2767455"/>
                </a:cubicBezTo>
                <a:cubicBezTo>
                  <a:pt x="119226" y="2751926"/>
                  <a:pt x="126535" y="2737044"/>
                  <a:pt x="127350" y="2721157"/>
                </a:cubicBezTo>
                <a:cubicBezTo>
                  <a:pt x="134269" y="2586241"/>
                  <a:pt x="135066" y="2451081"/>
                  <a:pt x="138924" y="2316043"/>
                </a:cubicBezTo>
                <a:cubicBezTo>
                  <a:pt x="135066" y="2262028"/>
                  <a:pt x="134667" y="2207653"/>
                  <a:pt x="127350" y="2153997"/>
                </a:cubicBezTo>
                <a:cubicBezTo>
                  <a:pt x="123051" y="2122473"/>
                  <a:pt x="126697" y="2083898"/>
                  <a:pt x="104200" y="2061400"/>
                </a:cubicBezTo>
                <a:lnTo>
                  <a:pt x="81051" y="2038250"/>
                </a:lnTo>
                <a:cubicBezTo>
                  <a:pt x="84909" y="1887779"/>
                  <a:pt x="92626" y="1737358"/>
                  <a:pt x="92626" y="1586838"/>
                </a:cubicBezTo>
                <a:cubicBezTo>
                  <a:pt x="92626" y="1486450"/>
                  <a:pt x="87958" y="1386046"/>
                  <a:pt x="81051" y="1285896"/>
                </a:cubicBezTo>
                <a:cubicBezTo>
                  <a:pt x="80212" y="1273724"/>
                  <a:pt x="72828" y="1262903"/>
                  <a:pt x="69476" y="1251172"/>
                </a:cubicBezTo>
                <a:cubicBezTo>
                  <a:pt x="40409" y="1149435"/>
                  <a:pt x="74080" y="1253405"/>
                  <a:pt x="46327" y="1170149"/>
                </a:cubicBezTo>
                <a:cubicBezTo>
                  <a:pt x="50185" y="1112276"/>
                  <a:pt x="49699" y="1053948"/>
                  <a:pt x="57902" y="996529"/>
                </a:cubicBezTo>
                <a:cubicBezTo>
                  <a:pt x="61353" y="972373"/>
                  <a:pt x="63797" y="944336"/>
                  <a:pt x="81051" y="927081"/>
                </a:cubicBezTo>
                <a:lnTo>
                  <a:pt x="104200" y="903931"/>
                </a:lnTo>
                <a:cubicBezTo>
                  <a:pt x="108058" y="892356"/>
                  <a:pt x="108153" y="878734"/>
                  <a:pt x="115775" y="869207"/>
                </a:cubicBezTo>
                <a:cubicBezTo>
                  <a:pt x="135784" y="844196"/>
                  <a:pt x="198728" y="829981"/>
                  <a:pt x="219947" y="822908"/>
                </a:cubicBezTo>
                <a:lnTo>
                  <a:pt x="254671" y="811334"/>
                </a:ln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צורה חופשית 35"/>
          <p:cNvSpPr/>
          <p:nvPr/>
        </p:nvSpPr>
        <p:spPr>
          <a:xfrm>
            <a:off x="5652120" y="1196752"/>
            <a:ext cx="1698167" cy="2159974"/>
          </a:xfrm>
          <a:custGeom>
            <a:avLst/>
            <a:gdLst>
              <a:gd name="connsiteX0" fmla="*/ 1698167 w 1698167"/>
              <a:gd name="connsiteY0" fmla="*/ 2159974 h 2159974"/>
              <a:gd name="connsiteX1" fmla="*/ 1687016 w 1698167"/>
              <a:gd name="connsiteY1" fmla="*/ 1044852 h 2159974"/>
              <a:gd name="connsiteX2" fmla="*/ 1664713 w 1698167"/>
              <a:gd name="connsiteY2" fmla="*/ 1022549 h 2159974"/>
              <a:gd name="connsiteX3" fmla="*/ 1631260 w 1698167"/>
              <a:gd name="connsiteY3" fmla="*/ 966793 h 2159974"/>
              <a:gd name="connsiteX4" fmla="*/ 1620109 w 1698167"/>
              <a:gd name="connsiteY4" fmla="*/ 933340 h 2159974"/>
              <a:gd name="connsiteX5" fmla="*/ 1553201 w 1698167"/>
              <a:gd name="connsiteY5" fmla="*/ 911037 h 2159974"/>
              <a:gd name="connsiteX6" fmla="*/ 1519748 w 1698167"/>
              <a:gd name="connsiteY6" fmla="*/ 888735 h 2159974"/>
              <a:gd name="connsiteX7" fmla="*/ 1497445 w 1698167"/>
              <a:gd name="connsiteY7" fmla="*/ 866432 h 2159974"/>
              <a:gd name="connsiteX8" fmla="*/ 1463991 w 1698167"/>
              <a:gd name="connsiteY8" fmla="*/ 855281 h 2159974"/>
              <a:gd name="connsiteX9" fmla="*/ 1363631 w 1698167"/>
              <a:gd name="connsiteY9" fmla="*/ 810676 h 2159974"/>
              <a:gd name="connsiteX10" fmla="*/ 1330177 w 1698167"/>
              <a:gd name="connsiteY10" fmla="*/ 799525 h 2159974"/>
              <a:gd name="connsiteX11" fmla="*/ 1296723 w 1698167"/>
              <a:gd name="connsiteY11" fmla="*/ 788374 h 2159974"/>
              <a:gd name="connsiteX12" fmla="*/ 1252118 w 1698167"/>
              <a:gd name="connsiteY12" fmla="*/ 777223 h 2159974"/>
              <a:gd name="connsiteX13" fmla="*/ 1185211 w 1698167"/>
              <a:gd name="connsiteY13" fmla="*/ 754920 h 2159974"/>
              <a:gd name="connsiteX14" fmla="*/ 1218665 w 1698167"/>
              <a:gd name="connsiteY14" fmla="*/ 743769 h 2159974"/>
              <a:gd name="connsiteX15" fmla="*/ 1252118 w 1698167"/>
              <a:gd name="connsiteY15" fmla="*/ 665710 h 2159974"/>
              <a:gd name="connsiteX16" fmla="*/ 1240967 w 1698167"/>
              <a:gd name="connsiteY16" fmla="*/ 264266 h 2159974"/>
              <a:gd name="connsiteX17" fmla="*/ 1196362 w 1698167"/>
              <a:gd name="connsiteY17" fmla="*/ 208510 h 2159974"/>
              <a:gd name="connsiteX18" fmla="*/ 1174060 w 1698167"/>
              <a:gd name="connsiteY18" fmla="*/ 175057 h 2159974"/>
              <a:gd name="connsiteX19" fmla="*/ 1151757 w 1698167"/>
              <a:gd name="connsiteY19" fmla="*/ 152754 h 2159974"/>
              <a:gd name="connsiteX20" fmla="*/ 1129455 w 1698167"/>
              <a:gd name="connsiteY20" fmla="*/ 119301 h 2159974"/>
              <a:gd name="connsiteX21" fmla="*/ 1062548 w 1698167"/>
              <a:gd name="connsiteY21" fmla="*/ 63544 h 2159974"/>
              <a:gd name="connsiteX22" fmla="*/ 1006791 w 1698167"/>
              <a:gd name="connsiteY22" fmla="*/ 18940 h 2159974"/>
              <a:gd name="connsiteX23" fmla="*/ 493835 w 1698167"/>
              <a:gd name="connsiteY23" fmla="*/ 30091 h 2159974"/>
              <a:gd name="connsiteX24" fmla="*/ 438079 w 1698167"/>
              <a:gd name="connsiteY24" fmla="*/ 85847 h 2159974"/>
              <a:gd name="connsiteX25" fmla="*/ 415777 w 1698167"/>
              <a:gd name="connsiteY25" fmla="*/ 141603 h 2159974"/>
              <a:gd name="connsiteX26" fmla="*/ 404626 w 1698167"/>
              <a:gd name="connsiteY26" fmla="*/ 197359 h 2159974"/>
              <a:gd name="connsiteX27" fmla="*/ 393474 w 1698167"/>
              <a:gd name="connsiteY27" fmla="*/ 241964 h 2159974"/>
              <a:gd name="connsiteX28" fmla="*/ 404626 w 1698167"/>
              <a:gd name="connsiteY28" fmla="*/ 721466 h 2159974"/>
              <a:gd name="connsiteX29" fmla="*/ 404626 w 1698167"/>
              <a:gd name="connsiteY29" fmla="*/ 799525 h 2159974"/>
              <a:gd name="connsiteX30" fmla="*/ 248509 w 1698167"/>
              <a:gd name="connsiteY30" fmla="*/ 821827 h 2159974"/>
              <a:gd name="connsiteX31" fmla="*/ 192752 w 1698167"/>
              <a:gd name="connsiteY31" fmla="*/ 866432 h 2159974"/>
              <a:gd name="connsiteX32" fmla="*/ 136996 w 1698167"/>
              <a:gd name="connsiteY32" fmla="*/ 911037 h 2159974"/>
              <a:gd name="connsiteX33" fmla="*/ 114694 w 1698167"/>
              <a:gd name="connsiteY33" fmla="*/ 1011398 h 2159974"/>
              <a:gd name="connsiteX34" fmla="*/ 92391 w 1698167"/>
              <a:gd name="connsiteY34" fmla="*/ 1033701 h 2159974"/>
              <a:gd name="connsiteX35" fmla="*/ 81240 w 1698167"/>
              <a:gd name="connsiteY35" fmla="*/ 1189818 h 2159974"/>
              <a:gd name="connsiteX36" fmla="*/ 58938 w 1698167"/>
              <a:gd name="connsiteY36" fmla="*/ 1256725 h 2159974"/>
              <a:gd name="connsiteX37" fmla="*/ 47787 w 1698167"/>
              <a:gd name="connsiteY37" fmla="*/ 1301330 h 2159974"/>
              <a:gd name="connsiteX38" fmla="*/ 25484 w 1698167"/>
              <a:gd name="connsiteY38" fmla="*/ 1368237 h 2159974"/>
              <a:gd name="connsiteX39" fmla="*/ 14333 w 1698167"/>
              <a:gd name="connsiteY39" fmla="*/ 1412842 h 2159974"/>
              <a:gd name="connsiteX40" fmla="*/ 3182 w 1698167"/>
              <a:gd name="connsiteY40" fmla="*/ 1446296 h 2159974"/>
              <a:gd name="connsiteX41" fmla="*/ 3182 w 1698167"/>
              <a:gd name="connsiteY41" fmla="*/ 1647018 h 21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98167" h="2159974">
                <a:moveTo>
                  <a:pt x="1698167" y="2159974"/>
                </a:moveTo>
                <a:cubicBezTo>
                  <a:pt x="1694450" y="1788267"/>
                  <a:pt x="1697944" y="1416417"/>
                  <a:pt x="1687016" y="1044852"/>
                </a:cubicBezTo>
                <a:cubicBezTo>
                  <a:pt x="1686707" y="1034343"/>
                  <a:pt x="1670122" y="1031564"/>
                  <a:pt x="1664713" y="1022549"/>
                </a:cubicBezTo>
                <a:cubicBezTo>
                  <a:pt x="1621283" y="950166"/>
                  <a:pt x="1687772" y="1023307"/>
                  <a:pt x="1631260" y="966793"/>
                </a:cubicBezTo>
                <a:cubicBezTo>
                  <a:pt x="1627543" y="955642"/>
                  <a:pt x="1629674" y="940172"/>
                  <a:pt x="1620109" y="933340"/>
                </a:cubicBezTo>
                <a:cubicBezTo>
                  <a:pt x="1600979" y="919676"/>
                  <a:pt x="1553201" y="911037"/>
                  <a:pt x="1553201" y="911037"/>
                </a:cubicBezTo>
                <a:cubicBezTo>
                  <a:pt x="1542050" y="903603"/>
                  <a:pt x="1530213" y="897107"/>
                  <a:pt x="1519748" y="888735"/>
                </a:cubicBezTo>
                <a:cubicBezTo>
                  <a:pt x="1511538" y="882167"/>
                  <a:pt x="1506460" y="871841"/>
                  <a:pt x="1497445" y="866432"/>
                </a:cubicBezTo>
                <a:cubicBezTo>
                  <a:pt x="1487366" y="860384"/>
                  <a:pt x="1475142" y="858998"/>
                  <a:pt x="1463991" y="855281"/>
                </a:cubicBezTo>
                <a:cubicBezTo>
                  <a:pt x="1410978" y="819939"/>
                  <a:pt x="1443250" y="837216"/>
                  <a:pt x="1363631" y="810676"/>
                </a:cubicBezTo>
                <a:lnTo>
                  <a:pt x="1330177" y="799525"/>
                </a:lnTo>
                <a:cubicBezTo>
                  <a:pt x="1319026" y="795808"/>
                  <a:pt x="1308127" y="791225"/>
                  <a:pt x="1296723" y="788374"/>
                </a:cubicBezTo>
                <a:cubicBezTo>
                  <a:pt x="1281855" y="784657"/>
                  <a:pt x="1266798" y="781627"/>
                  <a:pt x="1252118" y="777223"/>
                </a:cubicBezTo>
                <a:cubicBezTo>
                  <a:pt x="1229601" y="770468"/>
                  <a:pt x="1185211" y="754920"/>
                  <a:pt x="1185211" y="754920"/>
                </a:cubicBezTo>
                <a:cubicBezTo>
                  <a:pt x="1196362" y="751203"/>
                  <a:pt x="1210353" y="752081"/>
                  <a:pt x="1218665" y="743769"/>
                </a:cubicBezTo>
                <a:cubicBezTo>
                  <a:pt x="1232444" y="729990"/>
                  <a:pt x="1245454" y="685703"/>
                  <a:pt x="1252118" y="665710"/>
                </a:cubicBezTo>
                <a:cubicBezTo>
                  <a:pt x="1248401" y="531895"/>
                  <a:pt x="1251234" y="397738"/>
                  <a:pt x="1240967" y="264266"/>
                </a:cubicBezTo>
                <a:cubicBezTo>
                  <a:pt x="1239507" y="245280"/>
                  <a:pt x="1207216" y="222078"/>
                  <a:pt x="1196362" y="208510"/>
                </a:cubicBezTo>
                <a:cubicBezTo>
                  <a:pt x="1187990" y="198045"/>
                  <a:pt x="1182432" y="185522"/>
                  <a:pt x="1174060" y="175057"/>
                </a:cubicBezTo>
                <a:cubicBezTo>
                  <a:pt x="1167492" y="166847"/>
                  <a:pt x="1158325" y="160964"/>
                  <a:pt x="1151757" y="152754"/>
                </a:cubicBezTo>
                <a:cubicBezTo>
                  <a:pt x="1143385" y="142289"/>
                  <a:pt x="1138035" y="129597"/>
                  <a:pt x="1129455" y="119301"/>
                </a:cubicBezTo>
                <a:cubicBezTo>
                  <a:pt x="1089725" y="71625"/>
                  <a:pt x="1106403" y="98628"/>
                  <a:pt x="1062548" y="63544"/>
                </a:cubicBezTo>
                <a:cubicBezTo>
                  <a:pt x="983118" y="0"/>
                  <a:pt x="1109735" y="87567"/>
                  <a:pt x="1006791" y="18940"/>
                </a:cubicBezTo>
                <a:cubicBezTo>
                  <a:pt x="835806" y="22657"/>
                  <a:pt x="664554" y="19848"/>
                  <a:pt x="493835" y="30091"/>
                </a:cubicBezTo>
                <a:cubicBezTo>
                  <a:pt x="445055" y="33018"/>
                  <a:pt x="450006" y="54041"/>
                  <a:pt x="438079" y="85847"/>
                </a:cubicBezTo>
                <a:cubicBezTo>
                  <a:pt x="431051" y="104589"/>
                  <a:pt x="421529" y="122430"/>
                  <a:pt x="415777" y="141603"/>
                </a:cubicBezTo>
                <a:cubicBezTo>
                  <a:pt x="410331" y="159757"/>
                  <a:pt x="408738" y="178857"/>
                  <a:pt x="404626" y="197359"/>
                </a:cubicBezTo>
                <a:cubicBezTo>
                  <a:pt x="401301" y="212320"/>
                  <a:pt x="397191" y="227096"/>
                  <a:pt x="393474" y="241964"/>
                </a:cubicBezTo>
                <a:cubicBezTo>
                  <a:pt x="397191" y="401798"/>
                  <a:pt x="397829" y="561733"/>
                  <a:pt x="404626" y="721466"/>
                </a:cubicBezTo>
                <a:cubicBezTo>
                  <a:pt x="404838" y="726448"/>
                  <a:pt x="431200" y="790667"/>
                  <a:pt x="404626" y="799525"/>
                </a:cubicBezTo>
                <a:cubicBezTo>
                  <a:pt x="354756" y="816148"/>
                  <a:pt x="300548" y="814393"/>
                  <a:pt x="248509" y="821827"/>
                </a:cubicBezTo>
                <a:cubicBezTo>
                  <a:pt x="145551" y="890467"/>
                  <a:pt x="272193" y="802879"/>
                  <a:pt x="192752" y="866432"/>
                </a:cubicBezTo>
                <a:cubicBezTo>
                  <a:pt x="122416" y="922701"/>
                  <a:pt x="190847" y="857188"/>
                  <a:pt x="136996" y="911037"/>
                </a:cubicBezTo>
                <a:cubicBezTo>
                  <a:pt x="134744" y="924547"/>
                  <a:pt x="127363" y="990282"/>
                  <a:pt x="114694" y="1011398"/>
                </a:cubicBezTo>
                <a:cubicBezTo>
                  <a:pt x="109285" y="1020413"/>
                  <a:pt x="99825" y="1026267"/>
                  <a:pt x="92391" y="1033701"/>
                </a:cubicBezTo>
                <a:cubicBezTo>
                  <a:pt x="88674" y="1085740"/>
                  <a:pt x="88979" y="1138224"/>
                  <a:pt x="81240" y="1189818"/>
                </a:cubicBezTo>
                <a:cubicBezTo>
                  <a:pt x="77753" y="1213067"/>
                  <a:pt x="64640" y="1233918"/>
                  <a:pt x="58938" y="1256725"/>
                </a:cubicBezTo>
                <a:cubicBezTo>
                  <a:pt x="55221" y="1271593"/>
                  <a:pt x="52191" y="1286650"/>
                  <a:pt x="47787" y="1301330"/>
                </a:cubicBezTo>
                <a:cubicBezTo>
                  <a:pt x="41032" y="1323847"/>
                  <a:pt x="31186" y="1345430"/>
                  <a:pt x="25484" y="1368237"/>
                </a:cubicBezTo>
                <a:cubicBezTo>
                  <a:pt x="21767" y="1383105"/>
                  <a:pt x="18543" y="1398106"/>
                  <a:pt x="14333" y="1412842"/>
                </a:cubicBezTo>
                <a:cubicBezTo>
                  <a:pt x="11104" y="1424144"/>
                  <a:pt x="3741" y="1434555"/>
                  <a:pt x="3182" y="1446296"/>
                </a:cubicBezTo>
                <a:cubicBezTo>
                  <a:pt x="0" y="1513128"/>
                  <a:pt x="3182" y="1580111"/>
                  <a:pt x="3182" y="1647018"/>
                </a:cubicBez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צורה חופשית 36"/>
          <p:cNvSpPr/>
          <p:nvPr/>
        </p:nvSpPr>
        <p:spPr>
          <a:xfrm>
            <a:off x="4427984" y="1196752"/>
            <a:ext cx="1698167" cy="2159974"/>
          </a:xfrm>
          <a:custGeom>
            <a:avLst/>
            <a:gdLst>
              <a:gd name="connsiteX0" fmla="*/ 1698167 w 1698167"/>
              <a:gd name="connsiteY0" fmla="*/ 2159974 h 2159974"/>
              <a:gd name="connsiteX1" fmla="*/ 1687016 w 1698167"/>
              <a:gd name="connsiteY1" fmla="*/ 1044852 h 2159974"/>
              <a:gd name="connsiteX2" fmla="*/ 1664713 w 1698167"/>
              <a:gd name="connsiteY2" fmla="*/ 1022549 h 2159974"/>
              <a:gd name="connsiteX3" fmla="*/ 1631260 w 1698167"/>
              <a:gd name="connsiteY3" fmla="*/ 966793 h 2159974"/>
              <a:gd name="connsiteX4" fmla="*/ 1620109 w 1698167"/>
              <a:gd name="connsiteY4" fmla="*/ 933340 h 2159974"/>
              <a:gd name="connsiteX5" fmla="*/ 1553201 w 1698167"/>
              <a:gd name="connsiteY5" fmla="*/ 911037 h 2159974"/>
              <a:gd name="connsiteX6" fmla="*/ 1519748 w 1698167"/>
              <a:gd name="connsiteY6" fmla="*/ 888735 h 2159974"/>
              <a:gd name="connsiteX7" fmla="*/ 1497445 w 1698167"/>
              <a:gd name="connsiteY7" fmla="*/ 866432 h 2159974"/>
              <a:gd name="connsiteX8" fmla="*/ 1463991 w 1698167"/>
              <a:gd name="connsiteY8" fmla="*/ 855281 h 2159974"/>
              <a:gd name="connsiteX9" fmla="*/ 1363631 w 1698167"/>
              <a:gd name="connsiteY9" fmla="*/ 810676 h 2159974"/>
              <a:gd name="connsiteX10" fmla="*/ 1330177 w 1698167"/>
              <a:gd name="connsiteY10" fmla="*/ 799525 h 2159974"/>
              <a:gd name="connsiteX11" fmla="*/ 1296723 w 1698167"/>
              <a:gd name="connsiteY11" fmla="*/ 788374 h 2159974"/>
              <a:gd name="connsiteX12" fmla="*/ 1252118 w 1698167"/>
              <a:gd name="connsiteY12" fmla="*/ 777223 h 2159974"/>
              <a:gd name="connsiteX13" fmla="*/ 1185211 w 1698167"/>
              <a:gd name="connsiteY13" fmla="*/ 754920 h 2159974"/>
              <a:gd name="connsiteX14" fmla="*/ 1218665 w 1698167"/>
              <a:gd name="connsiteY14" fmla="*/ 743769 h 2159974"/>
              <a:gd name="connsiteX15" fmla="*/ 1252118 w 1698167"/>
              <a:gd name="connsiteY15" fmla="*/ 665710 h 2159974"/>
              <a:gd name="connsiteX16" fmla="*/ 1240967 w 1698167"/>
              <a:gd name="connsiteY16" fmla="*/ 264266 h 2159974"/>
              <a:gd name="connsiteX17" fmla="*/ 1196362 w 1698167"/>
              <a:gd name="connsiteY17" fmla="*/ 208510 h 2159974"/>
              <a:gd name="connsiteX18" fmla="*/ 1174060 w 1698167"/>
              <a:gd name="connsiteY18" fmla="*/ 175057 h 2159974"/>
              <a:gd name="connsiteX19" fmla="*/ 1151757 w 1698167"/>
              <a:gd name="connsiteY19" fmla="*/ 152754 h 2159974"/>
              <a:gd name="connsiteX20" fmla="*/ 1129455 w 1698167"/>
              <a:gd name="connsiteY20" fmla="*/ 119301 h 2159974"/>
              <a:gd name="connsiteX21" fmla="*/ 1062548 w 1698167"/>
              <a:gd name="connsiteY21" fmla="*/ 63544 h 2159974"/>
              <a:gd name="connsiteX22" fmla="*/ 1006791 w 1698167"/>
              <a:gd name="connsiteY22" fmla="*/ 18940 h 2159974"/>
              <a:gd name="connsiteX23" fmla="*/ 493835 w 1698167"/>
              <a:gd name="connsiteY23" fmla="*/ 30091 h 2159974"/>
              <a:gd name="connsiteX24" fmla="*/ 438079 w 1698167"/>
              <a:gd name="connsiteY24" fmla="*/ 85847 h 2159974"/>
              <a:gd name="connsiteX25" fmla="*/ 415777 w 1698167"/>
              <a:gd name="connsiteY25" fmla="*/ 141603 h 2159974"/>
              <a:gd name="connsiteX26" fmla="*/ 404626 w 1698167"/>
              <a:gd name="connsiteY26" fmla="*/ 197359 h 2159974"/>
              <a:gd name="connsiteX27" fmla="*/ 393474 w 1698167"/>
              <a:gd name="connsiteY27" fmla="*/ 241964 h 2159974"/>
              <a:gd name="connsiteX28" fmla="*/ 404626 w 1698167"/>
              <a:gd name="connsiteY28" fmla="*/ 721466 h 2159974"/>
              <a:gd name="connsiteX29" fmla="*/ 404626 w 1698167"/>
              <a:gd name="connsiteY29" fmla="*/ 799525 h 2159974"/>
              <a:gd name="connsiteX30" fmla="*/ 248509 w 1698167"/>
              <a:gd name="connsiteY30" fmla="*/ 821827 h 2159974"/>
              <a:gd name="connsiteX31" fmla="*/ 192752 w 1698167"/>
              <a:gd name="connsiteY31" fmla="*/ 866432 h 2159974"/>
              <a:gd name="connsiteX32" fmla="*/ 136996 w 1698167"/>
              <a:gd name="connsiteY32" fmla="*/ 911037 h 2159974"/>
              <a:gd name="connsiteX33" fmla="*/ 114694 w 1698167"/>
              <a:gd name="connsiteY33" fmla="*/ 1011398 h 2159974"/>
              <a:gd name="connsiteX34" fmla="*/ 92391 w 1698167"/>
              <a:gd name="connsiteY34" fmla="*/ 1033701 h 2159974"/>
              <a:gd name="connsiteX35" fmla="*/ 81240 w 1698167"/>
              <a:gd name="connsiteY35" fmla="*/ 1189818 h 2159974"/>
              <a:gd name="connsiteX36" fmla="*/ 58938 w 1698167"/>
              <a:gd name="connsiteY36" fmla="*/ 1256725 h 2159974"/>
              <a:gd name="connsiteX37" fmla="*/ 47787 w 1698167"/>
              <a:gd name="connsiteY37" fmla="*/ 1301330 h 2159974"/>
              <a:gd name="connsiteX38" fmla="*/ 25484 w 1698167"/>
              <a:gd name="connsiteY38" fmla="*/ 1368237 h 2159974"/>
              <a:gd name="connsiteX39" fmla="*/ 14333 w 1698167"/>
              <a:gd name="connsiteY39" fmla="*/ 1412842 h 2159974"/>
              <a:gd name="connsiteX40" fmla="*/ 3182 w 1698167"/>
              <a:gd name="connsiteY40" fmla="*/ 1446296 h 2159974"/>
              <a:gd name="connsiteX41" fmla="*/ 3182 w 1698167"/>
              <a:gd name="connsiteY41" fmla="*/ 1647018 h 21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98167" h="2159974">
                <a:moveTo>
                  <a:pt x="1698167" y="2159974"/>
                </a:moveTo>
                <a:cubicBezTo>
                  <a:pt x="1694450" y="1788267"/>
                  <a:pt x="1697944" y="1416417"/>
                  <a:pt x="1687016" y="1044852"/>
                </a:cubicBezTo>
                <a:cubicBezTo>
                  <a:pt x="1686707" y="1034343"/>
                  <a:pt x="1670122" y="1031564"/>
                  <a:pt x="1664713" y="1022549"/>
                </a:cubicBezTo>
                <a:cubicBezTo>
                  <a:pt x="1621283" y="950166"/>
                  <a:pt x="1687772" y="1023307"/>
                  <a:pt x="1631260" y="966793"/>
                </a:cubicBezTo>
                <a:cubicBezTo>
                  <a:pt x="1627543" y="955642"/>
                  <a:pt x="1629674" y="940172"/>
                  <a:pt x="1620109" y="933340"/>
                </a:cubicBezTo>
                <a:cubicBezTo>
                  <a:pt x="1600979" y="919676"/>
                  <a:pt x="1553201" y="911037"/>
                  <a:pt x="1553201" y="911037"/>
                </a:cubicBezTo>
                <a:cubicBezTo>
                  <a:pt x="1542050" y="903603"/>
                  <a:pt x="1530213" y="897107"/>
                  <a:pt x="1519748" y="888735"/>
                </a:cubicBezTo>
                <a:cubicBezTo>
                  <a:pt x="1511538" y="882167"/>
                  <a:pt x="1506460" y="871841"/>
                  <a:pt x="1497445" y="866432"/>
                </a:cubicBezTo>
                <a:cubicBezTo>
                  <a:pt x="1487366" y="860384"/>
                  <a:pt x="1475142" y="858998"/>
                  <a:pt x="1463991" y="855281"/>
                </a:cubicBezTo>
                <a:cubicBezTo>
                  <a:pt x="1410978" y="819939"/>
                  <a:pt x="1443250" y="837216"/>
                  <a:pt x="1363631" y="810676"/>
                </a:cubicBezTo>
                <a:lnTo>
                  <a:pt x="1330177" y="799525"/>
                </a:lnTo>
                <a:cubicBezTo>
                  <a:pt x="1319026" y="795808"/>
                  <a:pt x="1308127" y="791225"/>
                  <a:pt x="1296723" y="788374"/>
                </a:cubicBezTo>
                <a:cubicBezTo>
                  <a:pt x="1281855" y="784657"/>
                  <a:pt x="1266798" y="781627"/>
                  <a:pt x="1252118" y="777223"/>
                </a:cubicBezTo>
                <a:cubicBezTo>
                  <a:pt x="1229601" y="770468"/>
                  <a:pt x="1185211" y="754920"/>
                  <a:pt x="1185211" y="754920"/>
                </a:cubicBezTo>
                <a:cubicBezTo>
                  <a:pt x="1196362" y="751203"/>
                  <a:pt x="1210353" y="752081"/>
                  <a:pt x="1218665" y="743769"/>
                </a:cubicBezTo>
                <a:cubicBezTo>
                  <a:pt x="1232444" y="729990"/>
                  <a:pt x="1245454" y="685703"/>
                  <a:pt x="1252118" y="665710"/>
                </a:cubicBezTo>
                <a:cubicBezTo>
                  <a:pt x="1248401" y="531895"/>
                  <a:pt x="1251234" y="397738"/>
                  <a:pt x="1240967" y="264266"/>
                </a:cubicBezTo>
                <a:cubicBezTo>
                  <a:pt x="1239507" y="245280"/>
                  <a:pt x="1207216" y="222078"/>
                  <a:pt x="1196362" y="208510"/>
                </a:cubicBezTo>
                <a:cubicBezTo>
                  <a:pt x="1187990" y="198045"/>
                  <a:pt x="1182432" y="185522"/>
                  <a:pt x="1174060" y="175057"/>
                </a:cubicBezTo>
                <a:cubicBezTo>
                  <a:pt x="1167492" y="166847"/>
                  <a:pt x="1158325" y="160964"/>
                  <a:pt x="1151757" y="152754"/>
                </a:cubicBezTo>
                <a:cubicBezTo>
                  <a:pt x="1143385" y="142289"/>
                  <a:pt x="1138035" y="129597"/>
                  <a:pt x="1129455" y="119301"/>
                </a:cubicBezTo>
                <a:cubicBezTo>
                  <a:pt x="1089725" y="71625"/>
                  <a:pt x="1106403" y="98628"/>
                  <a:pt x="1062548" y="63544"/>
                </a:cubicBezTo>
                <a:cubicBezTo>
                  <a:pt x="983118" y="0"/>
                  <a:pt x="1109735" y="87567"/>
                  <a:pt x="1006791" y="18940"/>
                </a:cubicBezTo>
                <a:cubicBezTo>
                  <a:pt x="835806" y="22657"/>
                  <a:pt x="664554" y="19848"/>
                  <a:pt x="493835" y="30091"/>
                </a:cubicBezTo>
                <a:cubicBezTo>
                  <a:pt x="445055" y="33018"/>
                  <a:pt x="450006" y="54041"/>
                  <a:pt x="438079" y="85847"/>
                </a:cubicBezTo>
                <a:cubicBezTo>
                  <a:pt x="431051" y="104589"/>
                  <a:pt x="421529" y="122430"/>
                  <a:pt x="415777" y="141603"/>
                </a:cubicBezTo>
                <a:cubicBezTo>
                  <a:pt x="410331" y="159757"/>
                  <a:pt x="408738" y="178857"/>
                  <a:pt x="404626" y="197359"/>
                </a:cubicBezTo>
                <a:cubicBezTo>
                  <a:pt x="401301" y="212320"/>
                  <a:pt x="397191" y="227096"/>
                  <a:pt x="393474" y="241964"/>
                </a:cubicBezTo>
                <a:cubicBezTo>
                  <a:pt x="397191" y="401798"/>
                  <a:pt x="397829" y="561733"/>
                  <a:pt x="404626" y="721466"/>
                </a:cubicBezTo>
                <a:cubicBezTo>
                  <a:pt x="404838" y="726448"/>
                  <a:pt x="431200" y="790667"/>
                  <a:pt x="404626" y="799525"/>
                </a:cubicBezTo>
                <a:cubicBezTo>
                  <a:pt x="354756" y="816148"/>
                  <a:pt x="300548" y="814393"/>
                  <a:pt x="248509" y="821827"/>
                </a:cubicBezTo>
                <a:cubicBezTo>
                  <a:pt x="145551" y="890467"/>
                  <a:pt x="272193" y="802879"/>
                  <a:pt x="192752" y="866432"/>
                </a:cubicBezTo>
                <a:cubicBezTo>
                  <a:pt x="122416" y="922701"/>
                  <a:pt x="190847" y="857188"/>
                  <a:pt x="136996" y="911037"/>
                </a:cubicBezTo>
                <a:cubicBezTo>
                  <a:pt x="134744" y="924547"/>
                  <a:pt x="127363" y="990282"/>
                  <a:pt x="114694" y="1011398"/>
                </a:cubicBezTo>
                <a:cubicBezTo>
                  <a:pt x="109285" y="1020413"/>
                  <a:pt x="99825" y="1026267"/>
                  <a:pt x="92391" y="1033701"/>
                </a:cubicBezTo>
                <a:cubicBezTo>
                  <a:pt x="88674" y="1085740"/>
                  <a:pt x="88979" y="1138224"/>
                  <a:pt x="81240" y="1189818"/>
                </a:cubicBezTo>
                <a:cubicBezTo>
                  <a:pt x="77753" y="1213067"/>
                  <a:pt x="64640" y="1233918"/>
                  <a:pt x="58938" y="1256725"/>
                </a:cubicBezTo>
                <a:cubicBezTo>
                  <a:pt x="55221" y="1271593"/>
                  <a:pt x="52191" y="1286650"/>
                  <a:pt x="47787" y="1301330"/>
                </a:cubicBezTo>
                <a:cubicBezTo>
                  <a:pt x="41032" y="1323847"/>
                  <a:pt x="31186" y="1345430"/>
                  <a:pt x="25484" y="1368237"/>
                </a:cubicBezTo>
                <a:cubicBezTo>
                  <a:pt x="21767" y="1383105"/>
                  <a:pt x="18543" y="1398106"/>
                  <a:pt x="14333" y="1412842"/>
                </a:cubicBezTo>
                <a:cubicBezTo>
                  <a:pt x="11104" y="1424144"/>
                  <a:pt x="3741" y="1434555"/>
                  <a:pt x="3182" y="1446296"/>
                </a:cubicBezTo>
                <a:cubicBezTo>
                  <a:pt x="0" y="1513128"/>
                  <a:pt x="3182" y="1580111"/>
                  <a:pt x="3182" y="1647018"/>
                </a:cubicBez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צורה חופשית 37"/>
          <p:cNvSpPr/>
          <p:nvPr/>
        </p:nvSpPr>
        <p:spPr>
          <a:xfrm>
            <a:off x="3203848" y="1124744"/>
            <a:ext cx="1698167" cy="2159974"/>
          </a:xfrm>
          <a:custGeom>
            <a:avLst/>
            <a:gdLst>
              <a:gd name="connsiteX0" fmla="*/ 1698167 w 1698167"/>
              <a:gd name="connsiteY0" fmla="*/ 2159974 h 2159974"/>
              <a:gd name="connsiteX1" fmla="*/ 1687016 w 1698167"/>
              <a:gd name="connsiteY1" fmla="*/ 1044852 h 2159974"/>
              <a:gd name="connsiteX2" fmla="*/ 1664713 w 1698167"/>
              <a:gd name="connsiteY2" fmla="*/ 1022549 h 2159974"/>
              <a:gd name="connsiteX3" fmla="*/ 1631260 w 1698167"/>
              <a:gd name="connsiteY3" fmla="*/ 966793 h 2159974"/>
              <a:gd name="connsiteX4" fmla="*/ 1620109 w 1698167"/>
              <a:gd name="connsiteY4" fmla="*/ 933340 h 2159974"/>
              <a:gd name="connsiteX5" fmla="*/ 1553201 w 1698167"/>
              <a:gd name="connsiteY5" fmla="*/ 911037 h 2159974"/>
              <a:gd name="connsiteX6" fmla="*/ 1519748 w 1698167"/>
              <a:gd name="connsiteY6" fmla="*/ 888735 h 2159974"/>
              <a:gd name="connsiteX7" fmla="*/ 1497445 w 1698167"/>
              <a:gd name="connsiteY7" fmla="*/ 866432 h 2159974"/>
              <a:gd name="connsiteX8" fmla="*/ 1463991 w 1698167"/>
              <a:gd name="connsiteY8" fmla="*/ 855281 h 2159974"/>
              <a:gd name="connsiteX9" fmla="*/ 1363631 w 1698167"/>
              <a:gd name="connsiteY9" fmla="*/ 810676 h 2159974"/>
              <a:gd name="connsiteX10" fmla="*/ 1330177 w 1698167"/>
              <a:gd name="connsiteY10" fmla="*/ 799525 h 2159974"/>
              <a:gd name="connsiteX11" fmla="*/ 1296723 w 1698167"/>
              <a:gd name="connsiteY11" fmla="*/ 788374 h 2159974"/>
              <a:gd name="connsiteX12" fmla="*/ 1252118 w 1698167"/>
              <a:gd name="connsiteY12" fmla="*/ 777223 h 2159974"/>
              <a:gd name="connsiteX13" fmla="*/ 1185211 w 1698167"/>
              <a:gd name="connsiteY13" fmla="*/ 754920 h 2159974"/>
              <a:gd name="connsiteX14" fmla="*/ 1218665 w 1698167"/>
              <a:gd name="connsiteY14" fmla="*/ 743769 h 2159974"/>
              <a:gd name="connsiteX15" fmla="*/ 1252118 w 1698167"/>
              <a:gd name="connsiteY15" fmla="*/ 665710 h 2159974"/>
              <a:gd name="connsiteX16" fmla="*/ 1240967 w 1698167"/>
              <a:gd name="connsiteY16" fmla="*/ 264266 h 2159974"/>
              <a:gd name="connsiteX17" fmla="*/ 1196362 w 1698167"/>
              <a:gd name="connsiteY17" fmla="*/ 208510 h 2159974"/>
              <a:gd name="connsiteX18" fmla="*/ 1174060 w 1698167"/>
              <a:gd name="connsiteY18" fmla="*/ 175057 h 2159974"/>
              <a:gd name="connsiteX19" fmla="*/ 1151757 w 1698167"/>
              <a:gd name="connsiteY19" fmla="*/ 152754 h 2159974"/>
              <a:gd name="connsiteX20" fmla="*/ 1129455 w 1698167"/>
              <a:gd name="connsiteY20" fmla="*/ 119301 h 2159974"/>
              <a:gd name="connsiteX21" fmla="*/ 1062548 w 1698167"/>
              <a:gd name="connsiteY21" fmla="*/ 63544 h 2159974"/>
              <a:gd name="connsiteX22" fmla="*/ 1006791 w 1698167"/>
              <a:gd name="connsiteY22" fmla="*/ 18940 h 2159974"/>
              <a:gd name="connsiteX23" fmla="*/ 493835 w 1698167"/>
              <a:gd name="connsiteY23" fmla="*/ 30091 h 2159974"/>
              <a:gd name="connsiteX24" fmla="*/ 438079 w 1698167"/>
              <a:gd name="connsiteY24" fmla="*/ 85847 h 2159974"/>
              <a:gd name="connsiteX25" fmla="*/ 415777 w 1698167"/>
              <a:gd name="connsiteY25" fmla="*/ 141603 h 2159974"/>
              <a:gd name="connsiteX26" fmla="*/ 404626 w 1698167"/>
              <a:gd name="connsiteY26" fmla="*/ 197359 h 2159974"/>
              <a:gd name="connsiteX27" fmla="*/ 393474 w 1698167"/>
              <a:gd name="connsiteY27" fmla="*/ 241964 h 2159974"/>
              <a:gd name="connsiteX28" fmla="*/ 404626 w 1698167"/>
              <a:gd name="connsiteY28" fmla="*/ 721466 h 2159974"/>
              <a:gd name="connsiteX29" fmla="*/ 404626 w 1698167"/>
              <a:gd name="connsiteY29" fmla="*/ 799525 h 2159974"/>
              <a:gd name="connsiteX30" fmla="*/ 248509 w 1698167"/>
              <a:gd name="connsiteY30" fmla="*/ 821827 h 2159974"/>
              <a:gd name="connsiteX31" fmla="*/ 192752 w 1698167"/>
              <a:gd name="connsiteY31" fmla="*/ 866432 h 2159974"/>
              <a:gd name="connsiteX32" fmla="*/ 136996 w 1698167"/>
              <a:gd name="connsiteY32" fmla="*/ 911037 h 2159974"/>
              <a:gd name="connsiteX33" fmla="*/ 114694 w 1698167"/>
              <a:gd name="connsiteY33" fmla="*/ 1011398 h 2159974"/>
              <a:gd name="connsiteX34" fmla="*/ 92391 w 1698167"/>
              <a:gd name="connsiteY34" fmla="*/ 1033701 h 2159974"/>
              <a:gd name="connsiteX35" fmla="*/ 81240 w 1698167"/>
              <a:gd name="connsiteY35" fmla="*/ 1189818 h 2159974"/>
              <a:gd name="connsiteX36" fmla="*/ 58938 w 1698167"/>
              <a:gd name="connsiteY36" fmla="*/ 1256725 h 2159974"/>
              <a:gd name="connsiteX37" fmla="*/ 47787 w 1698167"/>
              <a:gd name="connsiteY37" fmla="*/ 1301330 h 2159974"/>
              <a:gd name="connsiteX38" fmla="*/ 25484 w 1698167"/>
              <a:gd name="connsiteY38" fmla="*/ 1368237 h 2159974"/>
              <a:gd name="connsiteX39" fmla="*/ 14333 w 1698167"/>
              <a:gd name="connsiteY39" fmla="*/ 1412842 h 2159974"/>
              <a:gd name="connsiteX40" fmla="*/ 3182 w 1698167"/>
              <a:gd name="connsiteY40" fmla="*/ 1446296 h 2159974"/>
              <a:gd name="connsiteX41" fmla="*/ 3182 w 1698167"/>
              <a:gd name="connsiteY41" fmla="*/ 1647018 h 21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98167" h="2159974">
                <a:moveTo>
                  <a:pt x="1698167" y="2159974"/>
                </a:moveTo>
                <a:cubicBezTo>
                  <a:pt x="1694450" y="1788267"/>
                  <a:pt x="1697944" y="1416417"/>
                  <a:pt x="1687016" y="1044852"/>
                </a:cubicBezTo>
                <a:cubicBezTo>
                  <a:pt x="1686707" y="1034343"/>
                  <a:pt x="1670122" y="1031564"/>
                  <a:pt x="1664713" y="1022549"/>
                </a:cubicBezTo>
                <a:cubicBezTo>
                  <a:pt x="1621283" y="950166"/>
                  <a:pt x="1687772" y="1023307"/>
                  <a:pt x="1631260" y="966793"/>
                </a:cubicBezTo>
                <a:cubicBezTo>
                  <a:pt x="1627543" y="955642"/>
                  <a:pt x="1629674" y="940172"/>
                  <a:pt x="1620109" y="933340"/>
                </a:cubicBezTo>
                <a:cubicBezTo>
                  <a:pt x="1600979" y="919676"/>
                  <a:pt x="1553201" y="911037"/>
                  <a:pt x="1553201" y="911037"/>
                </a:cubicBezTo>
                <a:cubicBezTo>
                  <a:pt x="1542050" y="903603"/>
                  <a:pt x="1530213" y="897107"/>
                  <a:pt x="1519748" y="888735"/>
                </a:cubicBezTo>
                <a:cubicBezTo>
                  <a:pt x="1511538" y="882167"/>
                  <a:pt x="1506460" y="871841"/>
                  <a:pt x="1497445" y="866432"/>
                </a:cubicBezTo>
                <a:cubicBezTo>
                  <a:pt x="1487366" y="860384"/>
                  <a:pt x="1475142" y="858998"/>
                  <a:pt x="1463991" y="855281"/>
                </a:cubicBezTo>
                <a:cubicBezTo>
                  <a:pt x="1410978" y="819939"/>
                  <a:pt x="1443250" y="837216"/>
                  <a:pt x="1363631" y="810676"/>
                </a:cubicBezTo>
                <a:lnTo>
                  <a:pt x="1330177" y="799525"/>
                </a:lnTo>
                <a:cubicBezTo>
                  <a:pt x="1319026" y="795808"/>
                  <a:pt x="1308127" y="791225"/>
                  <a:pt x="1296723" y="788374"/>
                </a:cubicBezTo>
                <a:cubicBezTo>
                  <a:pt x="1281855" y="784657"/>
                  <a:pt x="1266798" y="781627"/>
                  <a:pt x="1252118" y="777223"/>
                </a:cubicBezTo>
                <a:cubicBezTo>
                  <a:pt x="1229601" y="770468"/>
                  <a:pt x="1185211" y="754920"/>
                  <a:pt x="1185211" y="754920"/>
                </a:cubicBezTo>
                <a:cubicBezTo>
                  <a:pt x="1196362" y="751203"/>
                  <a:pt x="1210353" y="752081"/>
                  <a:pt x="1218665" y="743769"/>
                </a:cubicBezTo>
                <a:cubicBezTo>
                  <a:pt x="1232444" y="729990"/>
                  <a:pt x="1245454" y="685703"/>
                  <a:pt x="1252118" y="665710"/>
                </a:cubicBezTo>
                <a:cubicBezTo>
                  <a:pt x="1248401" y="531895"/>
                  <a:pt x="1251234" y="397738"/>
                  <a:pt x="1240967" y="264266"/>
                </a:cubicBezTo>
                <a:cubicBezTo>
                  <a:pt x="1239507" y="245280"/>
                  <a:pt x="1207216" y="222078"/>
                  <a:pt x="1196362" y="208510"/>
                </a:cubicBezTo>
                <a:cubicBezTo>
                  <a:pt x="1187990" y="198045"/>
                  <a:pt x="1182432" y="185522"/>
                  <a:pt x="1174060" y="175057"/>
                </a:cubicBezTo>
                <a:cubicBezTo>
                  <a:pt x="1167492" y="166847"/>
                  <a:pt x="1158325" y="160964"/>
                  <a:pt x="1151757" y="152754"/>
                </a:cubicBezTo>
                <a:cubicBezTo>
                  <a:pt x="1143385" y="142289"/>
                  <a:pt x="1138035" y="129597"/>
                  <a:pt x="1129455" y="119301"/>
                </a:cubicBezTo>
                <a:cubicBezTo>
                  <a:pt x="1089725" y="71625"/>
                  <a:pt x="1106403" y="98628"/>
                  <a:pt x="1062548" y="63544"/>
                </a:cubicBezTo>
                <a:cubicBezTo>
                  <a:pt x="983118" y="0"/>
                  <a:pt x="1109735" y="87567"/>
                  <a:pt x="1006791" y="18940"/>
                </a:cubicBezTo>
                <a:cubicBezTo>
                  <a:pt x="835806" y="22657"/>
                  <a:pt x="664554" y="19848"/>
                  <a:pt x="493835" y="30091"/>
                </a:cubicBezTo>
                <a:cubicBezTo>
                  <a:pt x="445055" y="33018"/>
                  <a:pt x="450006" y="54041"/>
                  <a:pt x="438079" y="85847"/>
                </a:cubicBezTo>
                <a:cubicBezTo>
                  <a:pt x="431051" y="104589"/>
                  <a:pt x="421529" y="122430"/>
                  <a:pt x="415777" y="141603"/>
                </a:cubicBezTo>
                <a:cubicBezTo>
                  <a:pt x="410331" y="159757"/>
                  <a:pt x="408738" y="178857"/>
                  <a:pt x="404626" y="197359"/>
                </a:cubicBezTo>
                <a:cubicBezTo>
                  <a:pt x="401301" y="212320"/>
                  <a:pt x="397191" y="227096"/>
                  <a:pt x="393474" y="241964"/>
                </a:cubicBezTo>
                <a:cubicBezTo>
                  <a:pt x="397191" y="401798"/>
                  <a:pt x="397829" y="561733"/>
                  <a:pt x="404626" y="721466"/>
                </a:cubicBezTo>
                <a:cubicBezTo>
                  <a:pt x="404838" y="726448"/>
                  <a:pt x="431200" y="790667"/>
                  <a:pt x="404626" y="799525"/>
                </a:cubicBezTo>
                <a:cubicBezTo>
                  <a:pt x="354756" y="816148"/>
                  <a:pt x="300548" y="814393"/>
                  <a:pt x="248509" y="821827"/>
                </a:cubicBezTo>
                <a:cubicBezTo>
                  <a:pt x="145551" y="890467"/>
                  <a:pt x="272193" y="802879"/>
                  <a:pt x="192752" y="866432"/>
                </a:cubicBezTo>
                <a:cubicBezTo>
                  <a:pt x="122416" y="922701"/>
                  <a:pt x="190847" y="857188"/>
                  <a:pt x="136996" y="911037"/>
                </a:cubicBezTo>
                <a:cubicBezTo>
                  <a:pt x="134744" y="924547"/>
                  <a:pt x="127363" y="990282"/>
                  <a:pt x="114694" y="1011398"/>
                </a:cubicBezTo>
                <a:cubicBezTo>
                  <a:pt x="109285" y="1020413"/>
                  <a:pt x="99825" y="1026267"/>
                  <a:pt x="92391" y="1033701"/>
                </a:cubicBezTo>
                <a:cubicBezTo>
                  <a:pt x="88674" y="1085740"/>
                  <a:pt x="88979" y="1138224"/>
                  <a:pt x="81240" y="1189818"/>
                </a:cubicBezTo>
                <a:cubicBezTo>
                  <a:pt x="77753" y="1213067"/>
                  <a:pt x="64640" y="1233918"/>
                  <a:pt x="58938" y="1256725"/>
                </a:cubicBezTo>
                <a:cubicBezTo>
                  <a:pt x="55221" y="1271593"/>
                  <a:pt x="52191" y="1286650"/>
                  <a:pt x="47787" y="1301330"/>
                </a:cubicBezTo>
                <a:cubicBezTo>
                  <a:pt x="41032" y="1323847"/>
                  <a:pt x="31186" y="1345430"/>
                  <a:pt x="25484" y="1368237"/>
                </a:cubicBezTo>
                <a:cubicBezTo>
                  <a:pt x="21767" y="1383105"/>
                  <a:pt x="18543" y="1398106"/>
                  <a:pt x="14333" y="1412842"/>
                </a:cubicBezTo>
                <a:cubicBezTo>
                  <a:pt x="11104" y="1424144"/>
                  <a:pt x="3741" y="1434555"/>
                  <a:pt x="3182" y="1446296"/>
                </a:cubicBezTo>
                <a:cubicBezTo>
                  <a:pt x="0" y="1513128"/>
                  <a:pt x="3182" y="1580111"/>
                  <a:pt x="3182" y="1647018"/>
                </a:cubicBez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צורה חופשית 38"/>
          <p:cNvSpPr/>
          <p:nvPr/>
        </p:nvSpPr>
        <p:spPr>
          <a:xfrm>
            <a:off x="2123728" y="2708920"/>
            <a:ext cx="1492501" cy="3903842"/>
          </a:xfrm>
          <a:custGeom>
            <a:avLst/>
            <a:gdLst>
              <a:gd name="connsiteX0" fmla="*/ 185223 w 1492501"/>
              <a:gd name="connsiteY0" fmla="*/ 765035 h 3903842"/>
              <a:gd name="connsiteX1" fmla="*/ 162074 w 1492501"/>
              <a:gd name="connsiteY1" fmla="*/ 672438 h 3903842"/>
              <a:gd name="connsiteX2" fmla="*/ 138924 w 1492501"/>
              <a:gd name="connsiteY2" fmla="*/ 602989 h 3903842"/>
              <a:gd name="connsiteX3" fmla="*/ 127350 w 1492501"/>
              <a:gd name="connsiteY3" fmla="*/ 568265 h 3903842"/>
              <a:gd name="connsiteX4" fmla="*/ 115775 w 1492501"/>
              <a:gd name="connsiteY4" fmla="*/ 510392 h 3903842"/>
              <a:gd name="connsiteX5" fmla="*/ 138924 w 1492501"/>
              <a:gd name="connsiteY5" fmla="*/ 325197 h 3903842"/>
              <a:gd name="connsiteX6" fmla="*/ 150499 w 1492501"/>
              <a:gd name="connsiteY6" fmla="*/ 267324 h 3903842"/>
              <a:gd name="connsiteX7" fmla="*/ 173648 w 1492501"/>
              <a:gd name="connsiteY7" fmla="*/ 244174 h 3903842"/>
              <a:gd name="connsiteX8" fmla="*/ 185223 w 1492501"/>
              <a:gd name="connsiteY8" fmla="*/ 209450 h 3903842"/>
              <a:gd name="connsiteX9" fmla="*/ 208372 w 1492501"/>
              <a:gd name="connsiteY9" fmla="*/ 174726 h 3903842"/>
              <a:gd name="connsiteX10" fmla="*/ 289395 w 1492501"/>
              <a:gd name="connsiteY10" fmla="*/ 105278 h 3903842"/>
              <a:gd name="connsiteX11" fmla="*/ 324119 w 1492501"/>
              <a:gd name="connsiteY11" fmla="*/ 93703 h 3903842"/>
              <a:gd name="connsiteX12" fmla="*/ 393567 w 1492501"/>
              <a:gd name="connsiteY12" fmla="*/ 47405 h 3903842"/>
              <a:gd name="connsiteX13" fmla="*/ 463015 w 1492501"/>
              <a:gd name="connsiteY13" fmla="*/ 24255 h 3903842"/>
              <a:gd name="connsiteX14" fmla="*/ 960727 w 1492501"/>
              <a:gd name="connsiteY14" fmla="*/ 47405 h 3903842"/>
              <a:gd name="connsiteX15" fmla="*/ 995451 w 1492501"/>
              <a:gd name="connsiteY15" fmla="*/ 58979 h 3903842"/>
              <a:gd name="connsiteX16" fmla="*/ 1018600 w 1492501"/>
              <a:gd name="connsiteY16" fmla="*/ 82129 h 3903842"/>
              <a:gd name="connsiteX17" fmla="*/ 1030175 w 1492501"/>
              <a:gd name="connsiteY17" fmla="*/ 116853 h 3903842"/>
              <a:gd name="connsiteX18" fmla="*/ 1064899 w 1492501"/>
              <a:gd name="connsiteY18" fmla="*/ 140002 h 3903842"/>
              <a:gd name="connsiteX19" fmla="*/ 1111198 w 1492501"/>
              <a:gd name="connsiteY19" fmla="*/ 302048 h 3903842"/>
              <a:gd name="connsiteX20" fmla="*/ 1122772 w 1492501"/>
              <a:gd name="connsiteY20" fmla="*/ 336772 h 3903842"/>
              <a:gd name="connsiteX21" fmla="*/ 1111198 w 1492501"/>
              <a:gd name="connsiteY21" fmla="*/ 602989 h 3903842"/>
              <a:gd name="connsiteX22" fmla="*/ 1041750 w 1492501"/>
              <a:gd name="connsiteY22" fmla="*/ 741886 h 3903842"/>
              <a:gd name="connsiteX23" fmla="*/ 1030175 w 1492501"/>
              <a:gd name="connsiteY23" fmla="*/ 776610 h 3903842"/>
              <a:gd name="connsiteX24" fmla="*/ 1122772 w 1492501"/>
              <a:gd name="connsiteY24" fmla="*/ 788184 h 3903842"/>
              <a:gd name="connsiteX25" fmla="*/ 1145922 w 1492501"/>
              <a:gd name="connsiteY25" fmla="*/ 811334 h 3903842"/>
              <a:gd name="connsiteX26" fmla="*/ 1180646 w 1492501"/>
              <a:gd name="connsiteY26" fmla="*/ 822908 h 3903842"/>
              <a:gd name="connsiteX27" fmla="*/ 1203795 w 1492501"/>
              <a:gd name="connsiteY27" fmla="*/ 846058 h 3903842"/>
              <a:gd name="connsiteX28" fmla="*/ 1226945 w 1492501"/>
              <a:gd name="connsiteY28" fmla="*/ 938655 h 3903842"/>
              <a:gd name="connsiteX29" fmla="*/ 1238519 w 1492501"/>
              <a:gd name="connsiteY29" fmla="*/ 1193298 h 3903842"/>
              <a:gd name="connsiteX30" fmla="*/ 1238519 w 1492501"/>
              <a:gd name="connsiteY30" fmla="*/ 1459516 h 3903842"/>
              <a:gd name="connsiteX31" fmla="*/ 1261669 w 1492501"/>
              <a:gd name="connsiteY31" fmla="*/ 1494240 h 3903842"/>
              <a:gd name="connsiteX32" fmla="*/ 1261669 w 1492501"/>
              <a:gd name="connsiteY32" fmla="*/ 1876205 h 3903842"/>
              <a:gd name="connsiteX33" fmla="*/ 1296393 w 1492501"/>
              <a:gd name="connsiteY33" fmla="*/ 2003526 h 3903842"/>
              <a:gd name="connsiteX34" fmla="*/ 1319542 w 1492501"/>
              <a:gd name="connsiteY34" fmla="*/ 2211870 h 3903842"/>
              <a:gd name="connsiteX35" fmla="*/ 1331117 w 1492501"/>
              <a:gd name="connsiteY35" fmla="*/ 2559111 h 3903842"/>
              <a:gd name="connsiteX36" fmla="*/ 1354266 w 1492501"/>
              <a:gd name="connsiteY36" fmla="*/ 2674858 h 3903842"/>
              <a:gd name="connsiteX37" fmla="*/ 1365841 w 1492501"/>
              <a:gd name="connsiteY37" fmla="*/ 2871627 h 3903842"/>
              <a:gd name="connsiteX38" fmla="*/ 1377415 w 1492501"/>
              <a:gd name="connsiteY38" fmla="*/ 2917926 h 3903842"/>
              <a:gd name="connsiteX39" fmla="*/ 1400565 w 1492501"/>
              <a:gd name="connsiteY39" fmla="*/ 2987374 h 3903842"/>
              <a:gd name="connsiteX40" fmla="*/ 1412140 w 1492501"/>
              <a:gd name="connsiteY40" fmla="*/ 3022098 h 3903842"/>
              <a:gd name="connsiteX41" fmla="*/ 1446864 w 1492501"/>
              <a:gd name="connsiteY41" fmla="*/ 3103121 h 3903842"/>
              <a:gd name="connsiteX42" fmla="*/ 1446864 w 1492501"/>
              <a:gd name="connsiteY42" fmla="*/ 3357764 h 3903842"/>
              <a:gd name="connsiteX43" fmla="*/ 1423714 w 1492501"/>
              <a:gd name="connsiteY43" fmla="*/ 3496660 h 3903842"/>
              <a:gd name="connsiteX44" fmla="*/ 1435289 w 1492501"/>
              <a:gd name="connsiteY44" fmla="*/ 3739729 h 3903842"/>
              <a:gd name="connsiteX45" fmla="*/ 1458438 w 1492501"/>
              <a:gd name="connsiteY45" fmla="*/ 3855476 h 3903842"/>
              <a:gd name="connsiteX46" fmla="*/ 1481588 w 1492501"/>
              <a:gd name="connsiteY46" fmla="*/ 3878625 h 3903842"/>
              <a:gd name="connsiteX47" fmla="*/ 1412140 w 1492501"/>
              <a:gd name="connsiteY47" fmla="*/ 3855476 h 3903842"/>
              <a:gd name="connsiteX48" fmla="*/ 150499 w 1492501"/>
              <a:gd name="connsiteY48" fmla="*/ 3867050 h 3903842"/>
              <a:gd name="connsiteX49" fmla="*/ 46327 w 1492501"/>
              <a:gd name="connsiteY49" fmla="*/ 3855476 h 3903842"/>
              <a:gd name="connsiteX50" fmla="*/ 34752 w 1492501"/>
              <a:gd name="connsiteY50" fmla="*/ 3716579 h 3903842"/>
              <a:gd name="connsiteX51" fmla="*/ 46327 w 1492501"/>
              <a:gd name="connsiteY51" fmla="*/ 2964225 h 3903842"/>
              <a:gd name="connsiteX52" fmla="*/ 69476 w 1492501"/>
              <a:gd name="connsiteY52" fmla="*/ 2894777 h 3903842"/>
              <a:gd name="connsiteX53" fmla="*/ 81051 w 1492501"/>
              <a:gd name="connsiteY53" fmla="*/ 2860053 h 3903842"/>
              <a:gd name="connsiteX54" fmla="*/ 104200 w 1492501"/>
              <a:gd name="connsiteY54" fmla="*/ 2825329 h 3903842"/>
              <a:gd name="connsiteX55" fmla="*/ 115775 w 1492501"/>
              <a:gd name="connsiteY55" fmla="*/ 2767455 h 3903842"/>
              <a:gd name="connsiteX56" fmla="*/ 127350 w 1492501"/>
              <a:gd name="connsiteY56" fmla="*/ 2721157 h 3903842"/>
              <a:gd name="connsiteX57" fmla="*/ 138924 w 1492501"/>
              <a:gd name="connsiteY57" fmla="*/ 2316043 h 3903842"/>
              <a:gd name="connsiteX58" fmla="*/ 127350 w 1492501"/>
              <a:gd name="connsiteY58" fmla="*/ 2153997 h 3903842"/>
              <a:gd name="connsiteX59" fmla="*/ 104200 w 1492501"/>
              <a:gd name="connsiteY59" fmla="*/ 2061400 h 3903842"/>
              <a:gd name="connsiteX60" fmla="*/ 81051 w 1492501"/>
              <a:gd name="connsiteY60" fmla="*/ 2038250 h 3903842"/>
              <a:gd name="connsiteX61" fmla="*/ 92626 w 1492501"/>
              <a:gd name="connsiteY61" fmla="*/ 1586838 h 3903842"/>
              <a:gd name="connsiteX62" fmla="*/ 81051 w 1492501"/>
              <a:gd name="connsiteY62" fmla="*/ 1285896 h 3903842"/>
              <a:gd name="connsiteX63" fmla="*/ 69476 w 1492501"/>
              <a:gd name="connsiteY63" fmla="*/ 1251172 h 3903842"/>
              <a:gd name="connsiteX64" fmla="*/ 46327 w 1492501"/>
              <a:gd name="connsiteY64" fmla="*/ 1170149 h 3903842"/>
              <a:gd name="connsiteX65" fmla="*/ 57902 w 1492501"/>
              <a:gd name="connsiteY65" fmla="*/ 996529 h 3903842"/>
              <a:gd name="connsiteX66" fmla="*/ 81051 w 1492501"/>
              <a:gd name="connsiteY66" fmla="*/ 927081 h 3903842"/>
              <a:gd name="connsiteX67" fmla="*/ 104200 w 1492501"/>
              <a:gd name="connsiteY67" fmla="*/ 903931 h 3903842"/>
              <a:gd name="connsiteX68" fmla="*/ 115775 w 1492501"/>
              <a:gd name="connsiteY68" fmla="*/ 869207 h 3903842"/>
              <a:gd name="connsiteX69" fmla="*/ 219947 w 1492501"/>
              <a:gd name="connsiteY69" fmla="*/ 822908 h 3903842"/>
              <a:gd name="connsiteX70" fmla="*/ 254671 w 1492501"/>
              <a:gd name="connsiteY70" fmla="*/ 811334 h 39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92501" h="3903842">
                <a:moveTo>
                  <a:pt x="185223" y="765035"/>
                </a:moveTo>
                <a:cubicBezTo>
                  <a:pt x="150103" y="659677"/>
                  <a:pt x="203975" y="826074"/>
                  <a:pt x="162074" y="672438"/>
                </a:cubicBezTo>
                <a:cubicBezTo>
                  <a:pt x="155653" y="648896"/>
                  <a:pt x="146640" y="626139"/>
                  <a:pt x="138924" y="602989"/>
                </a:cubicBezTo>
                <a:cubicBezTo>
                  <a:pt x="135066" y="591414"/>
                  <a:pt x="129743" y="580229"/>
                  <a:pt x="127350" y="568265"/>
                </a:cubicBezTo>
                <a:lnTo>
                  <a:pt x="115775" y="510392"/>
                </a:lnTo>
                <a:cubicBezTo>
                  <a:pt x="133117" y="302296"/>
                  <a:pt x="114560" y="434835"/>
                  <a:pt x="138924" y="325197"/>
                </a:cubicBezTo>
                <a:cubicBezTo>
                  <a:pt x="143192" y="305992"/>
                  <a:pt x="142749" y="285406"/>
                  <a:pt x="150499" y="267324"/>
                </a:cubicBezTo>
                <a:cubicBezTo>
                  <a:pt x="154798" y="257294"/>
                  <a:pt x="165932" y="251891"/>
                  <a:pt x="173648" y="244174"/>
                </a:cubicBezTo>
                <a:cubicBezTo>
                  <a:pt x="177506" y="232599"/>
                  <a:pt x="179767" y="220363"/>
                  <a:pt x="185223" y="209450"/>
                </a:cubicBezTo>
                <a:cubicBezTo>
                  <a:pt x="191444" y="197008"/>
                  <a:pt x="199319" y="185288"/>
                  <a:pt x="208372" y="174726"/>
                </a:cubicBezTo>
                <a:cubicBezTo>
                  <a:pt x="229732" y="149806"/>
                  <a:pt x="258676" y="120637"/>
                  <a:pt x="289395" y="105278"/>
                </a:cubicBezTo>
                <a:cubicBezTo>
                  <a:pt x="300308" y="99822"/>
                  <a:pt x="312544" y="97561"/>
                  <a:pt x="324119" y="93703"/>
                </a:cubicBezTo>
                <a:cubicBezTo>
                  <a:pt x="353560" y="64263"/>
                  <a:pt x="346852" y="66091"/>
                  <a:pt x="393567" y="47405"/>
                </a:cubicBezTo>
                <a:cubicBezTo>
                  <a:pt x="416223" y="38342"/>
                  <a:pt x="463015" y="24255"/>
                  <a:pt x="463015" y="24255"/>
                </a:cubicBezTo>
                <a:cubicBezTo>
                  <a:pt x="680502" y="29832"/>
                  <a:pt x="794805" y="0"/>
                  <a:pt x="960727" y="47405"/>
                </a:cubicBezTo>
                <a:cubicBezTo>
                  <a:pt x="972458" y="50757"/>
                  <a:pt x="983876" y="55121"/>
                  <a:pt x="995451" y="58979"/>
                </a:cubicBezTo>
                <a:cubicBezTo>
                  <a:pt x="1003167" y="66696"/>
                  <a:pt x="1012985" y="72771"/>
                  <a:pt x="1018600" y="82129"/>
                </a:cubicBezTo>
                <a:cubicBezTo>
                  <a:pt x="1024877" y="92591"/>
                  <a:pt x="1022553" y="107326"/>
                  <a:pt x="1030175" y="116853"/>
                </a:cubicBezTo>
                <a:cubicBezTo>
                  <a:pt x="1038865" y="127716"/>
                  <a:pt x="1053324" y="132286"/>
                  <a:pt x="1064899" y="140002"/>
                </a:cubicBezTo>
                <a:cubicBezTo>
                  <a:pt x="1093970" y="256288"/>
                  <a:pt x="1077984" y="202405"/>
                  <a:pt x="1111198" y="302048"/>
                </a:cubicBezTo>
                <a:lnTo>
                  <a:pt x="1122772" y="336772"/>
                </a:lnTo>
                <a:cubicBezTo>
                  <a:pt x="1118914" y="425511"/>
                  <a:pt x="1120338" y="514638"/>
                  <a:pt x="1111198" y="602989"/>
                </a:cubicBezTo>
                <a:cubicBezTo>
                  <a:pt x="1099391" y="717122"/>
                  <a:pt x="1078619" y="631281"/>
                  <a:pt x="1041750" y="741886"/>
                </a:cubicBezTo>
                <a:lnTo>
                  <a:pt x="1030175" y="776610"/>
                </a:lnTo>
                <a:cubicBezTo>
                  <a:pt x="1061041" y="780468"/>
                  <a:pt x="1092978" y="779246"/>
                  <a:pt x="1122772" y="788184"/>
                </a:cubicBezTo>
                <a:cubicBezTo>
                  <a:pt x="1133225" y="791320"/>
                  <a:pt x="1136564" y="805719"/>
                  <a:pt x="1145922" y="811334"/>
                </a:cubicBezTo>
                <a:cubicBezTo>
                  <a:pt x="1156384" y="817611"/>
                  <a:pt x="1169071" y="819050"/>
                  <a:pt x="1180646" y="822908"/>
                </a:cubicBezTo>
                <a:cubicBezTo>
                  <a:pt x="1188362" y="830625"/>
                  <a:pt x="1198180" y="836700"/>
                  <a:pt x="1203795" y="846058"/>
                </a:cubicBezTo>
                <a:cubicBezTo>
                  <a:pt x="1214473" y="863855"/>
                  <a:pt x="1224455" y="926206"/>
                  <a:pt x="1226945" y="938655"/>
                </a:cubicBezTo>
                <a:cubicBezTo>
                  <a:pt x="1230803" y="1023536"/>
                  <a:pt x="1238519" y="1108329"/>
                  <a:pt x="1238519" y="1193298"/>
                </a:cubicBezTo>
                <a:cubicBezTo>
                  <a:pt x="1238519" y="1348740"/>
                  <a:pt x="1206203" y="1297936"/>
                  <a:pt x="1238519" y="1459516"/>
                </a:cubicBezTo>
                <a:cubicBezTo>
                  <a:pt x="1241247" y="1473157"/>
                  <a:pt x="1253952" y="1482665"/>
                  <a:pt x="1261669" y="1494240"/>
                </a:cubicBezTo>
                <a:cubicBezTo>
                  <a:pt x="1245884" y="1683656"/>
                  <a:pt x="1243473" y="1639657"/>
                  <a:pt x="1261669" y="1876205"/>
                </a:cubicBezTo>
                <a:cubicBezTo>
                  <a:pt x="1264941" y="1918746"/>
                  <a:pt x="1283254" y="1964111"/>
                  <a:pt x="1296393" y="2003526"/>
                </a:cubicBezTo>
                <a:cubicBezTo>
                  <a:pt x="1307666" y="2082440"/>
                  <a:pt x="1315381" y="2126572"/>
                  <a:pt x="1319542" y="2211870"/>
                </a:cubicBezTo>
                <a:cubicBezTo>
                  <a:pt x="1325185" y="2327544"/>
                  <a:pt x="1322456" y="2443624"/>
                  <a:pt x="1331117" y="2559111"/>
                </a:cubicBezTo>
                <a:cubicBezTo>
                  <a:pt x="1334060" y="2598347"/>
                  <a:pt x="1354266" y="2674858"/>
                  <a:pt x="1354266" y="2674858"/>
                </a:cubicBezTo>
                <a:cubicBezTo>
                  <a:pt x="1358124" y="2740448"/>
                  <a:pt x="1359612" y="2806220"/>
                  <a:pt x="1365841" y="2871627"/>
                </a:cubicBezTo>
                <a:cubicBezTo>
                  <a:pt x="1367349" y="2887463"/>
                  <a:pt x="1372844" y="2902689"/>
                  <a:pt x="1377415" y="2917926"/>
                </a:cubicBezTo>
                <a:cubicBezTo>
                  <a:pt x="1384427" y="2941299"/>
                  <a:pt x="1392848" y="2964225"/>
                  <a:pt x="1400565" y="2987374"/>
                </a:cubicBezTo>
                <a:cubicBezTo>
                  <a:pt x="1404423" y="2998949"/>
                  <a:pt x="1406684" y="3011185"/>
                  <a:pt x="1412140" y="3022098"/>
                </a:cubicBezTo>
                <a:cubicBezTo>
                  <a:pt x="1440745" y="3079310"/>
                  <a:pt x="1429832" y="3052028"/>
                  <a:pt x="1446864" y="3103121"/>
                </a:cubicBezTo>
                <a:cubicBezTo>
                  <a:pt x="1464278" y="3225029"/>
                  <a:pt x="1465274" y="3192074"/>
                  <a:pt x="1446864" y="3357764"/>
                </a:cubicBezTo>
                <a:cubicBezTo>
                  <a:pt x="1441681" y="3404414"/>
                  <a:pt x="1423714" y="3496660"/>
                  <a:pt x="1423714" y="3496660"/>
                </a:cubicBezTo>
                <a:cubicBezTo>
                  <a:pt x="1427572" y="3577683"/>
                  <a:pt x="1429510" y="3658820"/>
                  <a:pt x="1435289" y="3739729"/>
                </a:cubicBezTo>
                <a:cubicBezTo>
                  <a:pt x="1436156" y="3751872"/>
                  <a:pt x="1443797" y="3831075"/>
                  <a:pt x="1458438" y="3855476"/>
                </a:cubicBezTo>
                <a:cubicBezTo>
                  <a:pt x="1464053" y="3864834"/>
                  <a:pt x="1492501" y="3878625"/>
                  <a:pt x="1481588" y="3878625"/>
                </a:cubicBezTo>
                <a:cubicBezTo>
                  <a:pt x="1457186" y="3878625"/>
                  <a:pt x="1435289" y="3863192"/>
                  <a:pt x="1412140" y="3855476"/>
                </a:cubicBezTo>
                <a:lnTo>
                  <a:pt x="150499" y="3867050"/>
                </a:lnTo>
                <a:cubicBezTo>
                  <a:pt x="47083" y="3868880"/>
                  <a:pt x="167243" y="3903842"/>
                  <a:pt x="46327" y="3855476"/>
                </a:cubicBezTo>
                <a:cubicBezTo>
                  <a:pt x="0" y="3785987"/>
                  <a:pt x="31176" y="3848881"/>
                  <a:pt x="34752" y="3716579"/>
                </a:cubicBezTo>
                <a:cubicBezTo>
                  <a:pt x="41528" y="3465856"/>
                  <a:pt x="35739" y="3214816"/>
                  <a:pt x="46327" y="2964225"/>
                </a:cubicBezTo>
                <a:cubicBezTo>
                  <a:pt x="47357" y="2939845"/>
                  <a:pt x="61760" y="2917926"/>
                  <a:pt x="69476" y="2894777"/>
                </a:cubicBezTo>
                <a:cubicBezTo>
                  <a:pt x="73334" y="2883202"/>
                  <a:pt x="74283" y="2870205"/>
                  <a:pt x="81051" y="2860053"/>
                </a:cubicBezTo>
                <a:lnTo>
                  <a:pt x="104200" y="2825329"/>
                </a:lnTo>
                <a:cubicBezTo>
                  <a:pt x="108058" y="2806038"/>
                  <a:pt x="111507" y="2786660"/>
                  <a:pt x="115775" y="2767455"/>
                </a:cubicBezTo>
                <a:cubicBezTo>
                  <a:pt x="119226" y="2751926"/>
                  <a:pt x="126535" y="2737044"/>
                  <a:pt x="127350" y="2721157"/>
                </a:cubicBezTo>
                <a:cubicBezTo>
                  <a:pt x="134269" y="2586241"/>
                  <a:pt x="135066" y="2451081"/>
                  <a:pt x="138924" y="2316043"/>
                </a:cubicBezTo>
                <a:cubicBezTo>
                  <a:pt x="135066" y="2262028"/>
                  <a:pt x="134667" y="2207653"/>
                  <a:pt x="127350" y="2153997"/>
                </a:cubicBezTo>
                <a:cubicBezTo>
                  <a:pt x="123051" y="2122473"/>
                  <a:pt x="126697" y="2083898"/>
                  <a:pt x="104200" y="2061400"/>
                </a:cubicBezTo>
                <a:lnTo>
                  <a:pt x="81051" y="2038250"/>
                </a:lnTo>
                <a:cubicBezTo>
                  <a:pt x="84909" y="1887779"/>
                  <a:pt x="92626" y="1737358"/>
                  <a:pt x="92626" y="1586838"/>
                </a:cubicBezTo>
                <a:cubicBezTo>
                  <a:pt x="92626" y="1486450"/>
                  <a:pt x="87958" y="1386046"/>
                  <a:pt x="81051" y="1285896"/>
                </a:cubicBezTo>
                <a:cubicBezTo>
                  <a:pt x="80212" y="1273724"/>
                  <a:pt x="72828" y="1262903"/>
                  <a:pt x="69476" y="1251172"/>
                </a:cubicBezTo>
                <a:cubicBezTo>
                  <a:pt x="40409" y="1149435"/>
                  <a:pt x="74080" y="1253405"/>
                  <a:pt x="46327" y="1170149"/>
                </a:cubicBezTo>
                <a:cubicBezTo>
                  <a:pt x="50185" y="1112276"/>
                  <a:pt x="49699" y="1053948"/>
                  <a:pt x="57902" y="996529"/>
                </a:cubicBezTo>
                <a:cubicBezTo>
                  <a:pt x="61353" y="972373"/>
                  <a:pt x="63797" y="944336"/>
                  <a:pt x="81051" y="927081"/>
                </a:cubicBezTo>
                <a:lnTo>
                  <a:pt x="104200" y="903931"/>
                </a:lnTo>
                <a:cubicBezTo>
                  <a:pt x="108058" y="892356"/>
                  <a:pt x="108153" y="878734"/>
                  <a:pt x="115775" y="869207"/>
                </a:cubicBezTo>
                <a:cubicBezTo>
                  <a:pt x="135784" y="844196"/>
                  <a:pt x="198728" y="829981"/>
                  <a:pt x="219947" y="822908"/>
                </a:cubicBezTo>
                <a:lnTo>
                  <a:pt x="254671" y="811334"/>
                </a:ln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צורה חופשית 39"/>
          <p:cNvSpPr/>
          <p:nvPr/>
        </p:nvSpPr>
        <p:spPr>
          <a:xfrm>
            <a:off x="2051720" y="908720"/>
            <a:ext cx="1698167" cy="2159974"/>
          </a:xfrm>
          <a:custGeom>
            <a:avLst/>
            <a:gdLst>
              <a:gd name="connsiteX0" fmla="*/ 1698167 w 1698167"/>
              <a:gd name="connsiteY0" fmla="*/ 2159974 h 2159974"/>
              <a:gd name="connsiteX1" fmla="*/ 1687016 w 1698167"/>
              <a:gd name="connsiteY1" fmla="*/ 1044852 h 2159974"/>
              <a:gd name="connsiteX2" fmla="*/ 1664713 w 1698167"/>
              <a:gd name="connsiteY2" fmla="*/ 1022549 h 2159974"/>
              <a:gd name="connsiteX3" fmla="*/ 1631260 w 1698167"/>
              <a:gd name="connsiteY3" fmla="*/ 966793 h 2159974"/>
              <a:gd name="connsiteX4" fmla="*/ 1620109 w 1698167"/>
              <a:gd name="connsiteY4" fmla="*/ 933340 h 2159974"/>
              <a:gd name="connsiteX5" fmla="*/ 1553201 w 1698167"/>
              <a:gd name="connsiteY5" fmla="*/ 911037 h 2159974"/>
              <a:gd name="connsiteX6" fmla="*/ 1519748 w 1698167"/>
              <a:gd name="connsiteY6" fmla="*/ 888735 h 2159974"/>
              <a:gd name="connsiteX7" fmla="*/ 1497445 w 1698167"/>
              <a:gd name="connsiteY7" fmla="*/ 866432 h 2159974"/>
              <a:gd name="connsiteX8" fmla="*/ 1463991 w 1698167"/>
              <a:gd name="connsiteY8" fmla="*/ 855281 h 2159974"/>
              <a:gd name="connsiteX9" fmla="*/ 1363631 w 1698167"/>
              <a:gd name="connsiteY9" fmla="*/ 810676 h 2159974"/>
              <a:gd name="connsiteX10" fmla="*/ 1330177 w 1698167"/>
              <a:gd name="connsiteY10" fmla="*/ 799525 h 2159974"/>
              <a:gd name="connsiteX11" fmla="*/ 1296723 w 1698167"/>
              <a:gd name="connsiteY11" fmla="*/ 788374 h 2159974"/>
              <a:gd name="connsiteX12" fmla="*/ 1252118 w 1698167"/>
              <a:gd name="connsiteY12" fmla="*/ 777223 h 2159974"/>
              <a:gd name="connsiteX13" fmla="*/ 1185211 w 1698167"/>
              <a:gd name="connsiteY13" fmla="*/ 754920 h 2159974"/>
              <a:gd name="connsiteX14" fmla="*/ 1218665 w 1698167"/>
              <a:gd name="connsiteY14" fmla="*/ 743769 h 2159974"/>
              <a:gd name="connsiteX15" fmla="*/ 1252118 w 1698167"/>
              <a:gd name="connsiteY15" fmla="*/ 665710 h 2159974"/>
              <a:gd name="connsiteX16" fmla="*/ 1240967 w 1698167"/>
              <a:gd name="connsiteY16" fmla="*/ 264266 h 2159974"/>
              <a:gd name="connsiteX17" fmla="*/ 1196362 w 1698167"/>
              <a:gd name="connsiteY17" fmla="*/ 208510 h 2159974"/>
              <a:gd name="connsiteX18" fmla="*/ 1174060 w 1698167"/>
              <a:gd name="connsiteY18" fmla="*/ 175057 h 2159974"/>
              <a:gd name="connsiteX19" fmla="*/ 1151757 w 1698167"/>
              <a:gd name="connsiteY19" fmla="*/ 152754 h 2159974"/>
              <a:gd name="connsiteX20" fmla="*/ 1129455 w 1698167"/>
              <a:gd name="connsiteY20" fmla="*/ 119301 h 2159974"/>
              <a:gd name="connsiteX21" fmla="*/ 1062548 w 1698167"/>
              <a:gd name="connsiteY21" fmla="*/ 63544 h 2159974"/>
              <a:gd name="connsiteX22" fmla="*/ 1006791 w 1698167"/>
              <a:gd name="connsiteY22" fmla="*/ 18940 h 2159974"/>
              <a:gd name="connsiteX23" fmla="*/ 493835 w 1698167"/>
              <a:gd name="connsiteY23" fmla="*/ 30091 h 2159974"/>
              <a:gd name="connsiteX24" fmla="*/ 438079 w 1698167"/>
              <a:gd name="connsiteY24" fmla="*/ 85847 h 2159974"/>
              <a:gd name="connsiteX25" fmla="*/ 415777 w 1698167"/>
              <a:gd name="connsiteY25" fmla="*/ 141603 h 2159974"/>
              <a:gd name="connsiteX26" fmla="*/ 404626 w 1698167"/>
              <a:gd name="connsiteY26" fmla="*/ 197359 h 2159974"/>
              <a:gd name="connsiteX27" fmla="*/ 393474 w 1698167"/>
              <a:gd name="connsiteY27" fmla="*/ 241964 h 2159974"/>
              <a:gd name="connsiteX28" fmla="*/ 404626 w 1698167"/>
              <a:gd name="connsiteY28" fmla="*/ 721466 h 2159974"/>
              <a:gd name="connsiteX29" fmla="*/ 404626 w 1698167"/>
              <a:gd name="connsiteY29" fmla="*/ 799525 h 2159974"/>
              <a:gd name="connsiteX30" fmla="*/ 248509 w 1698167"/>
              <a:gd name="connsiteY30" fmla="*/ 821827 h 2159974"/>
              <a:gd name="connsiteX31" fmla="*/ 192752 w 1698167"/>
              <a:gd name="connsiteY31" fmla="*/ 866432 h 2159974"/>
              <a:gd name="connsiteX32" fmla="*/ 136996 w 1698167"/>
              <a:gd name="connsiteY32" fmla="*/ 911037 h 2159974"/>
              <a:gd name="connsiteX33" fmla="*/ 114694 w 1698167"/>
              <a:gd name="connsiteY33" fmla="*/ 1011398 h 2159974"/>
              <a:gd name="connsiteX34" fmla="*/ 92391 w 1698167"/>
              <a:gd name="connsiteY34" fmla="*/ 1033701 h 2159974"/>
              <a:gd name="connsiteX35" fmla="*/ 81240 w 1698167"/>
              <a:gd name="connsiteY35" fmla="*/ 1189818 h 2159974"/>
              <a:gd name="connsiteX36" fmla="*/ 58938 w 1698167"/>
              <a:gd name="connsiteY36" fmla="*/ 1256725 h 2159974"/>
              <a:gd name="connsiteX37" fmla="*/ 47787 w 1698167"/>
              <a:gd name="connsiteY37" fmla="*/ 1301330 h 2159974"/>
              <a:gd name="connsiteX38" fmla="*/ 25484 w 1698167"/>
              <a:gd name="connsiteY38" fmla="*/ 1368237 h 2159974"/>
              <a:gd name="connsiteX39" fmla="*/ 14333 w 1698167"/>
              <a:gd name="connsiteY39" fmla="*/ 1412842 h 2159974"/>
              <a:gd name="connsiteX40" fmla="*/ 3182 w 1698167"/>
              <a:gd name="connsiteY40" fmla="*/ 1446296 h 2159974"/>
              <a:gd name="connsiteX41" fmla="*/ 3182 w 1698167"/>
              <a:gd name="connsiteY41" fmla="*/ 1647018 h 21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98167" h="2159974">
                <a:moveTo>
                  <a:pt x="1698167" y="2159974"/>
                </a:moveTo>
                <a:cubicBezTo>
                  <a:pt x="1694450" y="1788267"/>
                  <a:pt x="1697944" y="1416417"/>
                  <a:pt x="1687016" y="1044852"/>
                </a:cubicBezTo>
                <a:cubicBezTo>
                  <a:pt x="1686707" y="1034343"/>
                  <a:pt x="1670122" y="1031564"/>
                  <a:pt x="1664713" y="1022549"/>
                </a:cubicBezTo>
                <a:cubicBezTo>
                  <a:pt x="1621283" y="950166"/>
                  <a:pt x="1687772" y="1023307"/>
                  <a:pt x="1631260" y="966793"/>
                </a:cubicBezTo>
                <a:cubicBezTo>
                  <a:pt x="1627543" y="955642"/>
                  <a:pt x="1629674" y="940172"/>
                  <a:pt x="1620109" y="933340"/>
                </a:cubicBezTo>
                <a:cubicBezTo>
                  <a:pt x="1600979" y="919676"/>
                  <a:pt x="1553201" y="911037"/>
                  <a:pt x="1553201" y="911037"/>
                </a:cubicBezTo>
                <a:cubicBezTo>
                  <a:pt x="1542050" y="903603"/>
                  <a:pt x="1530213" y="897107"/>
                  <a:pt x="1519748" y="888735"/>
                </a:cubicBezTo>
                <a:cubicBezTo>
                  <a:pt x="1511538" y="882167"/>
                  <a:pt x="1506460" y="871841"/>
                  <a:pt x="1497445" y="866432"/>
                </a:cubicBezTo>
                <a:cubicBezTo>
                  <a:pt x="1487366" y="860384"/>
                  <a:pt x="1475142" y="858998"/>
                  <a:pt x="1463991" y="855281"/>
                </a:cubicBezTo>
                <a:cubicBezTo>
                  <a:pt x="1410978" y="819939"/>
                  <a:pt x="1443250" y="837216"/>
                  <a:pt x="1363631" y="810676"/>
                </a:cubicBezTo>
                <a:lnTo>
                  <a:pt x="1330177" y="799525"/>
                </a:lnTo>
                <a:cubicBezTo>
                  <a:pt x="1319026" y="795808"/>
                  <a:pt x="1308127" y="791225"/>
                  <a:pt x="1296723" y="788374"/>
                </a:cubicBezTo>
                <a:cubicBezTo>
                  <a:pt x="1281855" y="784657"/>
                  <a:pt x="1266798" y="781627"/>
                  <a:pt x="1252118" y="777223"/>
                </a:cubicBezTo>
                <a:cubicBezTo>
                  <a:pt x="1229601" y="770468"/>
                  <a:pt x="1185211" y="754920"/>
                  <a:pt x="1185211" y="754920"/>
                </a:cubicBezTo>
                <a:cubicBezTo>
                  <a:pt x="1196362" y="751203"/>
                  <a:pt x="1210353" y="752081"/>
                  <a:pt x="1218665" y="743769"/>
                </a:cubicBezTo>
                <a:cubicBezTo>
                  <a:pt x="1232444" y="729990"/>
                  <a:pt x="1245454" y="685703"/>
                  <a:pt x="1252118" y="665710"/>
                </a:cubicBezTo>
                <a:cubicBezTo>
                  <a:pt x="1248401" y="531895"/>
                  <a:pt x="1251234" y="397738"/>
                  <a:pt x="1240967" y="264266"/>
                </a:cubicBezTo>
                <a:cubicBezTo>
                  <a:pt x="1239507" y="245280"/>
                  <a:pt x="1207216" y="222078"/>
                  <a:pt x="1196362" y="208510"/>
                </a:cubicBezTo>
                <a:cubicBezTo>
                  <a:pt x="1187990" y="198045"/>
                  <a:pt x="1182432" y="185522"/>
                  <a:pt x="1174060" y="175057"/>
                </a:cubicBezTo>
                <a:cubicBezTo>
                  <a:pt x="1167492" y="166847"/>
                  <a:pt x="1158325" y="160964"/>
                  <a:pt x="1151757" y="152754"/>
                </a:cubicBezTo>
                <a:cubicBezTo>
                  <a:pt x="1143385" y="142289"/>
                  <a:pt x="1138035" y="129597"/>
                  <a:pt x="1129455" y="119301"/>
                </a:cubicBezTo>
                <a:cubicBezTo>
                  <a:pt x="1089725" y="71625"/>
                  <a:pt x="1106403" y="98628"/>
                  <a:pt x="1062548" y="63544"/>
                </a:cubicBezTo>
                <a:cubicBezTo>
                  <a:pt x="983118" y="0"/>
                  <a:pt x="1109735" y="87567"/>
                  <a:pt x="1006791" y="18940"/>
                </a:cubicBezTo>
                <a:cubicBezTo>
                  <a:pt x="835806" y="22657"/>
                  <a:pt x="664554" y="19848"/>
                  <a:pt x="493835" y="30091"/>
                </a:cubicBezTo>
                <a:cubicBezTo>
                  <a:pt x="445055" y="33018"/>
                  <a:pt x="450006" y="54041"/>
                  <a:pt x="438079" y="85847"/>
                </a:cubicBezTo>
                <a:cubicBezTo>
                  <a:pt x="431051" y="104589"/>
                  <a:pt x="421529" y="122430"/>
                  <a:pt x="415777" y="141603"/>
                </a:cubicBezTo>
                <a:cubicBezTo>
                  <a:pt x="410331" y="159757"/>
                  <a:pt x="408738" y="178857"/>
                  <a:pt x="404626" y="197359"/>
                </a:cubicBezTo>
                <a:cubicBezTo>
                  <a:pt x="401301" y="212320"/>
                  <a:pt x="397191" y="227096"/>
                  <a:pt x="393474" y="241964"/>
                </a:cubicBezTo>
                <a:cubicBezTo>
                  <a:pt x="397191" y="401798"/>
                  <a:pt x="397829" y="561733"/>
                  <a:pt x="404626" y="721466"/>
                </a:cubicBezTo>
                <a:cubicBezTo>
                  <a:pt x="404838" y="726448"/>
                  <a:pt x="431200" y="790667"/>
                  <a:pt x="404626" y="799525"/>
                </a:cubicBezTo>
                <a:cubicBezTo>
                  <a:pt x="354756" y="816148"/>
                  <a:pt x="300548" y="814393"/>
                  <a:pt x="248509" y="821827"/>
                </a:cubicBezTo>
                <a:cubicBezTo>
                  <a:pt x="145551" y="890467"/>
                  <a:pt x="272193" y="802879"/>
                  <a:pt x="192752" y="866432"/>
                </a:cubicBezTo>
                <a:cubicBezTo>
                  <a:pt x="122416" y="922701"/>
                  <a:pt x="190847" y="857188"/>
                  <a:pt x="136996" y="911037"/>
                </a:cubicBezTo>
                <a:cubicBezTo>
                  <a:pt x="134744" y="924547"/>
                  <a:pt x="127363" y="990282"/>
                  <a:pt x="114694" y="1011398"/>
                </a:cubicBezTo>
                <a:cubicBezTo>
                  <a:pt x="109285" y="1020413"/>
                  <a:pt x="99825" y="1026267"/>
                  <a:pt x="92391" y="1033701"/>
                </a:cubicBezTo>
                <a:cubicBezTo>
                  <a:pt x="88674" y="1085740"/>
                  <a:pt x="88979" y="1138224"/>
                  <a:pt x="81240" y="1189818"/>
                </a:cubicBezTo>
                <a:cubicBezTo>
                  <a:pt x="77753" y="1213067"/>
                  <a:pt x="64640" y="1233918"/>
                  <a:pt x="58938" y="1256725"/>
                </a:cubicBezTo>
                <a:cubicBezTo>
                  <a:pt x="55221" y="1271593"/>
                  <a:pt x="52191" y="1286650"/>
                  <a:pt x="47787" y="1301330"/>
                </a:cubicBezTo>
                <a:cubicBezTo>
                  <a:pt x="41032" y="1323847"/>
                  <a:pt x="31186" y="1345430"/>
                  <a:pt x="25484" y="1368237"/>
                </a:cubicBezTo>
                <a:cubicBezTo>
                  <a:pt x="21767" y="1383105"/>
                  <a:pt x="18543" y="1398106"/>
                  <a:pt x="14333" y="1412842"/>
                </a:cubicBezTo>
                <a:cubicBezTo>
                  <a:pt x="11104" y="1424144"/>
                  <a:pt x="3741" y="1434555"/>
                  <a:pt x="3182" y="1446296"/>
                </a:cubicBezTo>
                <a:cubicBezTo>
                  <a:pt x="0" y="1513128"/>
                  <a:pt x="3182" y="1580111"/>
                  <a:pt x="3182" y="1647018"/>
                </a:cubicBez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צורה חופשית 40"/>
          <p:cNvSpPr/>
          <p:nvPr/>
        </p:nvSpPr>
        <p:spPr>
          <a:xfrm>
            <a:off x="6876256" y="2780928"/>
            <a:ext cx="1492501" cy="3903842"/>
          </a:xfrm>
          <a:custGeom>
            <a:avLst/>
            <a:gdLst>
              <a:gd name="connsiteX0" fmla="*/ 185223 w 1492501"/>
              <a:gd name="connsiteY0" fmla="*/ 765035 h 3903842"/>
              <a:gd name="connsiteX1" fmla="*/ 162074 w 1492501"/>
              <a:gd name="connsiteY1" fmla="*/ 672438 h 3903842"/>
              <a:gd name="connsiteX2" fmla="*/ 138924 w 1492501"/>
              <a:gd name="connsiteY2" fmla="*/ 602989 h 3903842"/>
              <a:gd name="connsiteX3" fmla="*/ 127350 w 1492501"/>
              <a:gd name="connsiteY3" fmla="*/ 568265 h 3903842"/>
              <a:gd name="connsiteX4" fmla="*/ 115775 w 1492501"/>
              <a:gd name="connsiteY4" fmla="*/ 510392 h 3903842"/>
              <a:gd name="connsiteX5" fmla="*/ 138924 w 1492501"/>
              <a:gd name="connsiteY5" fmla="*/ 325197 h 3903842"/>
              <a:gd name="connsiteX6" fmla="*/ 150499 w 1492501"/>
              <a:gd name="connsiteY6" fmla="*/ 267324 h 3903842"/>
              <a:gd name="connsiteX7" fmla="*/ 173648 w 1492501"/>
              <a:gd name="connsiteY7" fmla="*/ 244174 h 3903842"/>
              <a:gd name="connsiteX8" fmla="*/ 185223 w 1492501"/>
              <a:gd name="connsiteY8" fmla="*/ 209450 h 3903842"/>
              <a:gd name="connsiteX9" fmla="*/ 208372 w 1492501"/>
              <a:gd name="connsiteY9" fmla="*/ 174726 h 3903842"/>
              <a:gd name="connsiteX10" fmla="*/ 289395 w 1492501"/>
              <a:gd name="connsiteY10" fmla="*/ 105278 h 3903842"/>
              <a:gd name="connsiteX11" fmla="*/ 324119 w 1492501"/>
              <a:gd name="connsiteY11" fmla="*/ 93703 h 3903842"/>
              <a:gd name="connsiteX12" fmla="*/ 393567 w 1492501"/>
              <a:gd name="connsiteY12" fmla="*/ 47405 h 3903842"/>
              <a:gd name="connsiteX13" fmla="*/ 463015 w 1492501"/>
              <a:gd name="connsiteY13" fmla="*/ 24255 h 3903842"/>
              <a:gd name="connsiteX14" fmla="*/ 960727 w 1492501"/>
              <a:gd name="connsiteY14" fmla="*/ 47405 h 3903842"/>
              <a:gd name="connsiteX15" fmla="*/ 995451 w 1492501"/>
              <a:gd name="connsiteY15" fmla="*/ 58979 h 3903842"/>
              <a:gd name="connsiteX16" fmla="*/ 1018600 w 1492501"/>
              <a:gd name="connsiteY16" fmla="*/ 82129 h 3903842"/>
              <a:gd name="connsiteX17" fmla="*/ 1030175 w 1492501"/>
              <a:gd name="connsiteY17" fmla="*/ 116853 h 3903842"/>
              <a:gd name="connsiteX18" fmla="*/ 1064899 w 1492501"/>
              <a:gd name="connsiteY18" fmla="*/ 140002 h 3903842"/>
              <a:gd name="connsiteX19" fmla="*/ 1111198 w 1492501"/>
              <a:gd name="connsiteY19" fmla="*/ 302048 h 3903842"/>
              <a:gd name="connsiteX20" fmla="*/ 1122772 w 1492501"/>
              <a:gd name="connsiteY20" fmla="*/ 336772 h 3903842"/>
              <a:gd name="connsiteX21" fmla="*/ 1111198 w 1492501"/>
              <a:gd name="connsiteY21" fmla="*/ 602989 h 3903842"/>
              <a:gd name="connsiteX22" fmla="*/ 1041750 w 1492501"/>
              <a:gd name="connsiteY22" fmla="*/ 741886 h 3903842"/>
              <a:gd name="connsiteX23" fmla="*/ 1030175 w 1492501"/>
              <a:gd name="connsiteY23" fmla="*/ 776610 h 3903842"/>
              <a:gd name="connsiteX24" fmla="*/ 1122772 w 1492501"/>
              <a:gd name="connsiteY24" fmla="*/ 788184 h 3903842"/>
              <a:gd name="connsiteX25" fmla="*/ 1145922 w 1492501"/>
              <a:gd name="connsiteY25" fmla="*/ 811334 h 3903842"/>
              <a:gd name="connsiteX26" fmla="*/ 1180646 w 1492501"/>
              <a:gd name="connsiteY26" fmla="*/ 822908 h 3903842"/>
              <a:gd name="connsiteX27" fmla="*/ 1203795 w 1492501"/>
              <a:gd name="connsiteY27" fmla="*/ 846058 h 3903842"/>
              <a:gd name="connsiteX28" fmla="*/ 1226945 w 1492501"/>
              <a:gd name="connsiteY28" fmla="*/ 938655 h 3903842"/>
              <a:gd name="connsiteX29" fmla="*/ 1238519 w 1492501"/>
              <a:gd name="connsiteY29" fmla="*/ 1193298 h 3903842"/>
              <a:gd name="connsiteX30" fmla="*/ 1238519 w 1492501"/>
              <a:gd name="connsiteY30" fmla="*/ 1459516 h 3903842"/>
              <a:gd name="connsiteX31" fmla="*/ 1261669 w 1492501"/>
              <a:gd name="connsiteY31" fmla="*/ 1494240 h 3903842"/>
              <a:gd name="connsiteX32" fmla="*/ 1261669 w 1492501"/>
              <a:gd name="connsiteY32" fmla="*/ 1876205 h 3903842"/>
              <a:gd name="connsiteX33" fmla="*/ 1296393 w 1492501"/>
              <a:gd name="connsiteY33" fmla="*/ 2003526 h 3903842"/>
              <a:gd name="connsiteX34" fmla="*/ 1319542 w 1492501"/>
              <a:gd name="connsiteY34" fmla="*/ 2211870 h 3903842"/>
              <a:gd name="connsiteX35" fmla="*/ 1331117 w 1492501"/>
              <a:gd name="connsiteY35" fmla="*/ 2559111 h 3903842"/>
              <a:gd name="connsiteX36" fmla="*/ 1354266 w 1492501"/>
              <a:gd name="connsiteY36" fmla="*/ 2674858 h 3903842"/>
              <a:gd name="connsiteX37" fmla="*/ 1365841 w 1492501"/>
              <a:gd name="connsiteY37" fmla="*/ 2871627 h 3903842"/>
              <a:gd name="connsiteX38" fmla="*/ 1377415 w 1492501"/>
              <a:gd name="connsiteY38" fmla="*/ 2917926 h 3903842"/>
              <a:gd name="connsiteX39" fmla="*/ 1400565 w 1492501"/>
              <a:gd name="connsiteY39" fmla="*/ 2987374 h 3903842"/>
              <a:gd name="connsiteX40" fmla="*/ 1412140 w 1492501"/>
              <a:gd name="connsiteY40" fmla="*/ 3022098 h 3903842"/>
              <a:gd name="connsiteX41" fmla="*/ 1446864 w 1492501"/>
              <a:gd name="connsiteY41" fmla="*/ 3103121 h 3903842"/>
              <a:gd name="connsiteX42" fmla="*/ 1446864 w 1492501"/>
              <a:gd name="connsiteY42" fmla="*/ 3357764 h 3903842"/>
              <a:gd name="connsiteX43" fmla="*/ 1423714 w 1492501"/>
              <a:gd name="connsiteY43" fmla="*/ 3496660 h 3903842"/>
              <a:gd name="connsiteX44" fmla="*/ 1435289 w 1492501"/>
              <a:gd name="connsiteY44" fmla="*/ 3739729 h 3903842"/>
              <a:gd name="connsiteX45" fmla="*/ 1458438 w 1492501"/>
              <a:gd name="connsiteY45" fmla="*/ 3855476 h 3903842"/>
              <a:gd name="connsiteX46" fmla="*/ 1481588 w 1492501"/>
              <a:gd name="connsiteY46" fmla="*/ 3878625 h 3903842"/>
              <a:gd name="connsiteX47" fmla="*/ 1412140 w 1492501"/>
              <a:gd name="connsiteY47" fmla="*/ 3855476 h 3903842"/>
              <a:gd name="connsiteX48" fmla="*/ 150499 w 1492501"/>
              <a:gd name="connsiteY48" fmla="*/ 3867050 h 3903842"/>
              <a:gd name="connsiteX49" fmla="*/ 46327 w 1492501"/>
              <a:gd name="connsiteY49" fmla="*/ 3855476 h 3903842"/>
              <a:gd name="connsiteX50" fmla="*/ 34752 w 1492501"/>
              <a:gd name="connsiteY50" fmla="*/ 3716579 h 3903842"/>
              <a:gd name="connsiteX51" fmla="*/ 46327 w 1492501"/>
              <a:gd name="connsiteY51" fmla="*/ 2964225 h 3903842"/>
              <a:gd name="connsiteX52" fmla="*/ 69476 w 1492501"/>
              <a:gd name="connsiteY52" fmla="*/ 2894777 h 3903842"/>
              <a:gd name="connsiteX53" fmla="*/ 81051 w 1492501"/>
              <a:gd name="connsiteY53" fmla="*/ 2860053 h 3903842"/>
              <a:gd name="connsiteX54" fmla="*/ 104200 w 1492501"/>
              <a:gd name="connsiteY54" fmla="*/ 2825329 h 3903842"/>
              <a:gd name="connsiteX55" fmla="*/ 115775 w 1492501"/>
              <a:gd name="connsiteY55" fmla="*/ 2767455 h 3903842"/>
              <a:gd name="connsiteX56" fmla="*/ 127350 w 1492501"/>
              <a:gd name="connsiteY56" fmla="*/ 2721157 h 3903842"/>
              <a:gd name="connsiteX57" fmla="*/ 138924 w 1492501"/>
              <a:gd name="connsiteY57" fmla="*/ 2316043 h 3903842"/>
              <a:gd name="connsiteX58" fmla="*/ 127350 w 1492501"/>
              <a:gd name="connsiteY58" fmla="*/ 2153997 h 3903842"/>
              <a:gd name="connsiteX59" fmla="*/ 104200 w 1492501"/>
              <a:gd name="connsiteY59" fmla="*/ 2061400 h 3903842"/>
              <a:gd name="connsiteX60" fmla="*/ 81051 w 1492501"/>
              <a:gd name="connsiteY60" fmla="*/ 2038250 h 3903842"/>
              <a:gd name="connsiteX61" fmla="*/ 92626 w 1492501"/>
              <a:gd name="connsiteY61" fmla="*/ 1586838 h 3903842"/>
              <a:gd name="connsiteX62" fmla="*/ 81051 w 1492501"/>
              <a:gd name="connsiteY62" fmla="*/ 1285896 h 3903842"/>
              <a:gd name="connsiteX63" fmla="*/ 69476 w 1492501"/>
              <a:gd name="connsiteY63" fmla="*/ 1251172 h 3903842"/>
              <a:gd name="connsiteX64" fmla="*/ 46327 w 1492501"/>
              <a:gd name="connsiteY64" fmla="*/ 1170149 h 3903842"/>
              <a:gd name="connsiteX65" fmla="*/ 57902 w 1492501"/>
              <a:gd name="connsiteY65" fmla="*/ 996529 h 3903842"/>
              <a:gd name="connsiteX66" fmla="*/ 81051 w 1492501"/>
              <a:gd name="connsiteY66" fmla="*/ 927081 h 3903842"/>
              <a:gd name="connsiteX67" fmla="*/ 104200 w 1492501"/>
              <a:gd name="connsiteY67" fmla="*/ 903931 h 3903842"/>
              <a:gd name="connsiteX68" fmla="*/ 115775 w 1492501"/>
              <a:gd name="connsiteY68" fmla="*/ 869207 h 3903842"/>
              <a:gd name="connsiteX69" fmla="*/ 219947 w 1492501"/>
              <a:gd name="connsiteY69" fmla="*/ 822908 h 3903842"/>
              <a:gd name="connsiteX70" fmla="*/ 254671 w 1492501"/>
              <a:gd name="connsiteY70" fmla="*/ 811334 h 39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92501" h="3903842">
                <a:moveTo>
                  <a:pt x="185223" y="765035"/>
                </a:moveTo>
                <a:cubicBezTo>
                  <a:pt x="150103" y="659677"/>
                  <a:pt x="203975" y="826074"/>
                  <a:pt x="162074" y="672438"/>
                </a:cubicBezTo>
                <a:cubicBezTo>
                  <a:pt x="155653" y="648896"/>
                  <a:pt x="146640" y="626139"/>
                  <a:pt x="138924" y="602989"/>
                </a:cubicBezTo>
                <a:cubicBezTo>
                  <a:pt x="135066" y="591414"/>
                  <a:pt x="129743" y="580229"/>
                  <a:pt x="127350" y="568265"/>
                </a:cubicBezTo>
                <a:lnTo>
                  <a:pt x="115775" y="510392"/>
                </a:lnTo>
                <a:cubicBezTo>
                  <a:pt x="133117" y="302296"/>
                  <a:pt x="114560" y="434835"/>
                  <a:pt x="138924" y="325197"/>
                </a:cubicBezTo>
                <a:cubicBezTo>
                  <a:pt x="143192" y="305992"/>
                  <a:pt x="142749" y="285406"/>
                  <a:pt x="150499" y="267324"/>
                </a:cubicBezTo>
                <a:cubicBezTo>
                  <a:pt x="154798" y="257294"/>
                  <a:pt x="165932" y="251891"/>
                  <a:pt x="173648" y="244174"/>
                </a:cubicBezTo>
                <a:cubicBezTo>
                  <a:pt x="177506" y="232599"/>
                  <a:pt x="179767" y="220363"/>
                  <a:pt x="185223" y="209450"/>
                </a:cubicBezTo>
                <a:cubicBezTo>
                  <a:pt x="191444" y="197008"/>
                  <a:pt x="199319" y="185288"/>
                  <a:pt x="208372" y="174726"/>
                </a:cubicBezTo>
                <a:cubicBezTo>
                  <a:pt x="229732" y="149806"/>
                  <a:pt x="258676" y="120637"/>
                  <a:pt x="289395" y="105278"/>
                </a:cubicBezTo>
                <a:cubicBezTo>
                  <a:pt x="300308" y="99822"/>
                  <a:pt x="312544" y="97561"/>
                  <a:pt x="324119" y="93703"/>
                </a:cubicBezTo>
                <a:cubicBezTo>
                  <a:pt x="353560" y="64263"/>
                  <a:pt x="346852" y="66091"/>
                  <a:pt x="393567" y="47405"/>
                </a:cubicBezTo>
                <a:cubicBezTo>
                  <a:pt x="416223" y="38342"/>
                  <a:pt x="463015" y="24255"/>
                  <a:pt x="463015" y="24255"/>
                </a:cubicBezTo>
                <a:cubicBezTo>
                  <a:pt x="680502" y="29832"/>
                  <a:pt x="794805" y="0"/>
                  <a:pt x="960727" y="47405"/>
                </a:cubicBezTo>
                <a:cubicBezTo>
                  <a:pt x="972458" y="50757"/>
                  <a:pt x="983876" y="55121"/>
                  <a:pt x="995451" y="58979"/>
                </a:cubicBezTo>
                <a:cubicBezTo>
                  <a:pt x="1003167" y="66696"/>
                  <a:pt x="1012985" y="72771"/>
                  <a:pt x="1018600" y="82129"/>
                </a:cubicBezTo>
                <a:cubicBezTo>
                  <a:pt x="1024877" y="92591"/>
                  <a:pt x="1022553" y="107326"/>
                  <a:pt x="1030175" y="116853"/>
                </a:cubicBezTo>
                <a:cubicBezTo>
                  <a:pt x="1038865" y="127716"/>
                  <a:pt x="1053324" y="132286"/>
                  <a:pt x="1064899" y="140002"/>
                </a:cubicBezTo>
                <a:cubicBezTo>
                  <a:pt x="1093970" y="256288"/>
                  <a:pt x="1077984" y="202405"/>
                  <a:pt x="1111198" y="302048"/>
                </a:cubicBezTo>
                <a:lnTo>
                  <a:pt x="1122772" y="336772"/>
                </a:lnTo>
                <a:cubicBezTo>
                  <a:pt x="1118914" y="425511"/>
                  <a:pt x="1120338" y="514638"/>
                  <a:pt x="1111198" y="602989"/>
                </a:cubicBezTo>
                <a:cubicBezTo>
                  <a:pt x="1099391" y="717122"/>
                  <a:pt x="1078619" y="631281"/>
                  <a:pt x="1041750" y="741886"/>
                </a:cubicBezTo>
                <a:lnTo>
                  <a:pt x="1030175" y="776610"/>
                </a:lnTo>
                <a:cubicBezTo>
                  <a:pt x="1061041" y="780468"/>
                  <a:pt x="1092978" y="779246"/>
                  <a:pt x="1122772" y="788184"/>
                </a:cubicBezTo>
                <a:cubicBezTo>
                  <a:pt x="1133225" y="791320"/>
                  <a:pt x="1136564" y="805719"/>
                  <a:pt x="1145922" y="811334"/>
                </a:cubicBezTo>
                <a:cubicBezTo>
                  <a:pt x="1156384" y="817611"/>
                  <a:pt x="1169071" y="819050"/>
                  <a:pt x="1180646" y="822908"/>
                </a:cubicBezTo>
                <a:cubicBezTo>
                  <a:pt x="1188362" y="830625"/>
                  <a:pt x="1198180" y="836700"/>
                  <a:pt x="1203795" y="846058"/>
                </a:cubicBezTo>
                <a:cubicBezTo>
                  <a:pt x="1214473" y="863855"/>
                  <a:pt x="1224455" y="926206"/>
                  <a:pt x="1226945" y="938655"/>
                </a:cubicBezTo>
                <a:cubicBezTo>
                  <a:pt x="1230803" y="1023536"/>
                  <a:pt x="1238519" y="1108329"/>
                  <a:pt x="1238519" y="1193298"/>
                </a:cubicBezTo>
                <a:cubicBezTo>
                  <a:pt x="1238519" y="1348740"/>
                  <a:pt x="1206203" y="1297936"/>
                  <a:pt x="1238519" y="1459516"/>
                </a:cubicBezTo>
                <a:cubicBezTo>
                  <a:pt x="1241247" y="1473157"/>
                  <a:pt x="1253952" y="1482665"/>
                  <a:pt x="1261669" y="1494240"/>
                </a:cubicBezTo>
                <a:cubicBezTo>
                  <a:pt x="1245884" y="1683656"/>
                  <a:pt x="1243473" y="1639657"/>
                  <a:pt x="1261669" y="1876205"/>
                </a:cubicBezTo>
                <a:cubicBezTo>
                  <a:pt x="1264941" y="1918746"/>
                  <a:pt x="1283254" y="1964111"/>
                  <a:pt x="1296393" y="2003526"/>
                </a:cubicBezTo>
                <a:cubicBezTo>
                  <a:pt x="1307666" y="2082440"/>
                  <a:pt x="1315381" y="2126572"/>
                  <a:pt x="1319542" y="2211870"/>
                </a:cubicBezTo>
                <a:cubicBezTo>
                  <a:pt x="1325185" y="2327544"/>
                  <a:pt x="1322456" y="2443624"/>
                  <a:pt x="1331117" y="2559111"/>
                </a:cubicBezTo>
                <a:cubicBezTo>
                  <a:pt x="1334060" y="2598347"/>
                  <a:pt x="1354266" y="2674858"/>
                  <a:pt x="1354266" y="2674858"/>
                </a:cubicBezTo>
                <a:cubicBezTo>
                  <a:pt x="1358124" y="2740448"/>
                  <a:pt x="1359612" y="2806220"/>
                  <a:pt x="1365841" y="2871627"/>
                </a:cubicBezTo>
                <a:cubicBezTo>
                  <a:pt x="1367349" y="2887463"/>
                  <a:pt x="1372844" y="2902689"/>
                  <a:pt x="1377415" y="2917926"/>
                </a:cubicBezTo>
                <a:cubicBezTo>
                  <a:pt x="1384427" y="2941299"/>
                  <a:pt x="1392848" y="2964225"/>
                  <a:pt x="1400565" y="2987374"/>
                </a:cubicBezTo>
                <a:cubicBezTo>
                  <a:pt x="1404423" y="2998949"/>
                  <a:pt x="1406684" y="3011185"/>
                  <a:pt x="1412140" y="3022098"/>
                </a:cubicBezTo>
                <a:cubicBezTo>
                  <a:pt x="1440745" y="3079310"/>
                  <a:pt x="1429832" y="3052028"/>
                  <a:pt x="1446864" y="3103121"/>
                </a:cubicBezTo>
                <a:cubicBezTo>
                  <a:pt x="1464278" y="3225029"/>
                  <a:pt x="1465274" y="3192074"/>
                  <a:pt x="1446864" y="3357764"/>
                </a:cubicBezTo>
                <a:cubicBezTo>
                  <a:pt x="1441681" y="3404414"/>
                  <a:pt x="1423714" y="3496660"/>
                  <a:pt x="1423714" y="3496660"/>
                </a:cubicBezTo>
                <a:cubicBezTo>
                  <a:pt x="1427572" y="3577683"/>
                  <a:pt x="1429510" y="3658820"/>
                  <a:pt x="1435289" y="3739729"/>
                </a:cubicBezTo>
                <a:cubicBezTo>
                  <a:pt x="1436156" y="3751872"/>
                  <a:pt x="1443797" y="3831075"/>
                  <a:pt x="1458438" y="3855476"/>
                </a:cubicBezTo>
                <a:cubicBezTo>
                  <a:pt x="1464053" y="3864834"/>
                  <a:pt x="1492501" y="3878625"/>
                  <a:pt x="1481588" y="3878625"/>
                </a:cubicBezTo>
                <a:cubicBezTo>
                  <a:pt x="1457186" y="3878625"/>
                  <a:pt x="1435289" y="3863192"/>
                  <a:pt x="1412140" y="3855476"/>
                </a:cubicBezTo>
                <a:lnTo>
                  <a:pt x="150499" y="3867050"/>
                </a:lnTo>
                <a:cubicBezTo>
                  <a:pt x="47083" y="3868880"/>
                  <a:pt x="167243" y="3903842"/>
                  <a:pt x="46327" y="3855476"/>
                </a:cubicBezTo>
                <a:cubicBezTo>
                  <a:pt x="0" y="3785987"/>
                  <a:pt x="31176" y="3848881"/>
                  <a:pt x="34752" y="3716579"/>
                </a:cubicBezTo>
                <a:cubicBezTo>
                  <a:pt x="41528" y="3465856"/>
                  <a:pt x="35739" y="3214816"/>
                  <a:pt x="46327" y="2964225"/>
                </a:cubicBezTo>
                <a:cubicBezTo>
                  <a:pt x="47357" y="2939845"/>
                  <a:pt x="61760" y="2917926"/>
                  <a:pt x="69476" y="2894777"/>
                </a:cubicBezTo>
                <a:cubicBezTo>
                  <a:pt x="73334" y="2883202"/>
                  <a:pt x="74283" y="2870205"/>
                  <a:pt x="81051" y="2860053"/>
                </a:cubicBezTo>
                <a:lnTo>
                  <a:pt x="104200" y="2825329"/>
                </a:lnTo>
                <a:cubicBezTo>
                  <a:pt x="108058" y="2806038"/>
                  <a:pt x="111507" y="2786660"/>
                  <a:pt x="115775" y="2767455"/>
                </a:cubicBezTo>
                <a:cubicBezTo>
                  <a:pt x="119226" y="2751926"/>
                  <a:pt x="126535" y="2737044"/>
                  <a:pt x="127350" y="2721157"/>
                </a:cubicBezTo>
                <a:cubicBezTo>
                  <a:pt x="134269" y="2586241"/>
                  <a:pt x="135066" y="2451081"/>
                  <a:pt x="138924" y="2316043"/>
                </a:cubicBezTo>
                <a:cubicBezTo>
                  <a:pt x="135066" y="2262028"/>
                  <a:pt x="134667" y="2207653"/>
                  <a:pt x="127350" y="2153997"/>
                </a:cubicBezTo>
                <a:cubicBezTo>
                  <a:pt x="123051" y="2122473"/>
                  <a:pt x="126697" y="2083898"/>
                  <a:pt x="104200" y="2061400"/>
                </a:cubicBezTo>
                <a:lnTo>
                  <a:pt x="81051" y="2038250"/>
                </a:lnTo>
                <a:cubicBezTo>
                  <a:pt x="84909" y="1887779"/>
                  <a:pt x="92626" y="1737358"/>
                  <a:pt x="92626" y="1586838"/>
                </a:cubicBezTo>
                <a:cubicBezTo>
                  <a:pt x="92626" y="1486450"/>
                  <a:pt x="87958" y="1386046"/>
                  <a:pt x="81051" y="1285896"/>
                </a:cubicBezTo>
                <a:cubicBezTo>
                  <a:pt x="80212" y="1273724"/>
                  <a:pt x="72828" y="1262903"/>
                  <a:pt x="69476" y="1251172"/>
                </a:cubicBezTo>
                <a:cubicBezTo>
                  <a:pt x="40409" y="1149435"/>
                  <a:pt x="74080" y="1253405"/>
                  <a:pt x="46327" y="1170149"/>
                </a:cubicBezTo>
                <a:cubicBezTo>
                  <a:pt x="50185" y="1112276"/>
                  <a:pt x="49699" y="1053948"/>
                  <a:pt x="57902" y="996529"/>
                </a:cubicBezTo>
                <a:cubicBezTo>
                  <a:pt x="61353" y="972373"/>
                  <a:pt x="63797" y="944336"/>
                  <a:pt x="81051" y="927081"/>
                </a:cubicBezTo>
                <a:lnTo>
                  <a:pt x="104200" y="903931"/>
                </a:lnTo>
                <a:cubicBezTo>
                  <a:pt x="108058" y="892356"/>
                  <a:pt x="108153" y="878734"/>
                  <a:pt x="115775" y="869207"/>
                </a:cubicBezTo>
                <a:cubicBezTo>
                  <a:pt x="135784" y="844196"/>
                  <a:pt x="198728" y="829981"/>
                  <a:pt x="219947" y="822908"/>
                </a:cubicBezTo>
                <a:lnTo>
                  <a:pt x="254671" y="811334"/>
                </a:ln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צורה חופשית 41"/>
          <p:cNvSpPr/>
          <p:nvPr/>
        </p:nvSpPr>
        <p:spPr>
          <a:xfrm>
            <a:off x="755576" y="980728"/>
            <a:ext cx="1698167" cy="2159974"/>
          </a:xfrm>
          <a:custGeom>
            <a:avLst/>
            <a:gdLst>
              <a:gd name="connsiteX0" fmla="*/ 1698167 w 1698167"/>
              <a:gd name="connsiteY0" fmla="*/ 2159974 h 2159974"/>
              <a:gd name="connsiteX1" fmla="*/ 1687016 w 1698167"/>
              <a:gd name="connsiteY1" fmla="*/ 1044852 h 2159974"/>
              <a:gd name="connsiteX2" fmla="*/ 1664713 w 1698167"/>
              <a:gd name="connsiteY2" fmla="*/ 1022549 h 2159974"/>
              <a:gd name="connsiteX3" fmla="*/ 1631260 w 1698167"/>
              <a:gd name="connsiteY3" fmla="*/ 966793 h 2159974"/>
              <a:gd name="connsiteX4" fmla="*/ 1620109 w 1698167"/>
              <a:gd name="connsiteY4" fmla="*/ 933340 h 2159974"/>
              <a:gd name="connsiteX5" fmla="*/ 1553201 w 1698167"/>
              <a:gd name="connsiteY5" fmla="*/ 911037 h 2159974"/>
              <a:gd name="connsiteX6" fmla="*/ 1519748 w 1698167"/>
              <a:gd name="connsiteY6" fmla="*/ 888735 h 2159974"/>
              <a:gd name="connsiteX7" fmla="*/ 1497445 w 1698167"/>
              <a:gd name="connsiteY7" fmla="*/ 866432 h 2159974"/>
              <a:gd name="connsiteX8" fmla="*/ 1463991 w 1698167"/>
              <a:gd name="connsiteY8" fmla="*/ 855281 h 2159974"/>
              <a:gd name="connsiteX9" fmla="*/ 1363631 w 1698167"/>
              <a:gd name="connsiteY9" fmla="*/ 810676 h 2159974"/>
              <a:gd name="connsiteX10" fmla="*/ 1330177 w 1698167"/>
              <a:gd name="connsiteY10" fmla="*/ 799525 h 2159974"/>
              <a:gd name="connsiteX11" fmla="*/ 1296723 w 1698167"/>
              <a:gd name="connsiteY11" fmla="*/ 788374 h 2159974"/>
              <a:gd name="connsiteX12" fmla="*/ 1252118 w 1698167"/>
              <a:gd name="connsiteY12" fmla="*/ 777223 h 2159974"/>
              <a:gd name="connsiteX13" fmla="*/ 1185211 w 1698167"/>
              <a:gd name="connsiteY13" fmla="*/ 754920 h 2159974"/>
              <a:gd name="connsiteX14" fmla="*/ 1218665 w 1698167"/>
              <a:gd name="connsiteY14" fmla="*/ 743769 h 2159974"/>
              <a:gd name="connsiteX15" fmla="*/ 1252118 w 1698167"/>
              <a:gd name="connsiteY15" fmla="*/ 665710 h 2159974"/>
              <a:gd name="connsiteX16" fmla="*/ 1240967 w 1698167"/>
              <a:gd name="connsiteY16" fmla="*/ 264266 h 2159974"/>
              <a:gd name="connsiteX17" fmla="*/ 1196362 w 1698167"/>
              <a:gd name="connsiteY17" fmla="*/ 208510 h 2159974"/>
              <a:gd name="connsiteX18" fmla="*/ 1174060 w 1698167"/>
              <a:gd name="connsiteY18" fmla="*/ 175057 h 2159974"/>
              <a:gd name="connsiteX19" fmla="*/ 1151757 w 1698167"/>
              <a:gd name="connsiteY19" fmla="*/ 152754 h 2159974"/>
              <a:gd name="connsiteX20" fmla="*/ 1129455 w 1698167"/>
              <a:gd name="connsiteY20" fmla="*/ 119301 h 2159974"/>
              <a:gd name="connsiteX21" fmla="*/ 1062548 w 1698167"/>
              <a:gd name="connsiteY21" fmla="*/ 63544 h 2159974"/>
              <a:gd name="connsiteX22" fmla="*/ 1006791 w 1698167"/>
              <a:gd name="connsiteY22" fmla="*/ 18940 h 2159974"/>
              <a:gd name="connsiteX23" fmla="*/ 493835 w 1698167"/>
              <a:gd name="connsiteY23" fmla="*/ 30091 h 2159974"/>
              <a:gd name="connsiteX24" fmla="*/ 438079 w 1698167"/>
              <a:gd name="connsiteY24" fmla="*/ 85847 h 2159974"/>
              <a:gd name="connsiteX25" fmla="*/ 415777 w 1698167"/>
              <a:gd name="connsiteY25" fmla="*/ 141603 h 2159974"/>
              <a:gd name="connsiteX26" fmla="*/ 404626 w 1698167"/>
              <a:gd name="connsiteY26" fmla="*/ 197359 h 2159974"/>
              <a:gd name="connsiteX27" fmla="*/ 393474 w 1698167"/>
              <a:gd name="connsiteY27" fmla="*/ 241964 h 2159974"/>
              <a:gd name="connsiteX28" fmla="*/ 404626 w 1698167"/>
              <a:gd name="connsiteY28" fmla="*/ 721466 h 2159974"/>
              <a:gd name="connsiteX29" fmla="*/ 404626 w 1698167"/>
              <a:gd name="connsiteY29" fmla="*/ 799525 h 2159974"/>
              <a:gd name="connsiteX30" fmla="*/ 248509 w 1698167"/>
              <a:gd name="connsiteY30" fmla="*/ 821827 h 2159974"/>
              <a:gd name="connsiteX31" fmla="*/ 192752 w 1698167"/>
              <a:gd name="connsiteY31" fmla="*/ 866432 h 2159974"/>
              <a:gd name="connsiteX32" fmla="*/ 136996 w 1698167"/>
              <a:gd name="connsiteY32" fmla="*/ 911037 h 2159974"/>
              <a:gd name="connsiteX33" fmla="*/ 114694 w 1698167"/>
              <a:gd name="connsiteY33" fmla="*/ 1011398 h 2159974"/>
              <a:gd name="connsiteX34" fmla="*/ 92391 w 1698167"/>
              <a:gd name="connsiteY34" fmla="*/ 1033701 h 2159974"/>
              <a:gd name="connsiteX35" fmla="*/ 81240 w 1698167"/>
              <a:gd name="connsiteY35" fmla="*/ 1189818 h 2159974"/>
              <a:gd name="connsiteX36" fmla="*/ 58938 w 1698167"/>
              <a:gd name="connsiteY36" fmla="*/ 1256725 h 2159974"/>
              <a:gd name="connsiteX37" fmla="*/ 47787 w 1698167"/>
              <a:gd name="connsiteY37" fmla="*/ 1301330 h 2159974"/>
              <a:gd name="connsiteX38" fmla="*/ 25484 w 1698167"/>
              <a:gd name="connsiteY38" fmla="*/ 1368237 h 2159974"/>
              <a:gd name="connsiteX39" fmla="*/ 14333 w 1698167"/>
              <a:gd name="connsiteY39" fmla="*/ 1412842 h 2159974"/>
              <a:gd name="connsiteX40" fmla="*/ 3182 w 1698167"/>
              <a:gd name="connsiteY40" fmla="*/ 1446296 h 2159974"/>
              <a:gd name="connsiteX41" fmla="*/ 3182 w 1698167"/>
              <a:gd name="connsiteY41" fmla="*/ 1647018 h 21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98167" h="2159974">
                <a:moveTo>
                  <a:pt x="1698167" y="2159974"/>
                </a:moveTo>
                <a:cubicBezTo>
                  <a:pt x="1694450" y="1788267"/>
                  <a:pt x="1697944" y="1416417"/>
                  <a:pt x="1687016" y="1044852"/>
                </a:cubicBezTo>
                <a:cubicBezTo>
                  <a:pt x="1686707" y="1034343"/>
                  <a:pt x="1670122" y="1031564"/>
                  <a:pt x="1664713" y="1022549"/>
                </a:cubicBezTo>
                <a:cubicBezTo>
                  <a:pt x="1621283" y="950166"/>
                  <a:pt x="1687772" y="1023307"/>
                  <a:pt x="1631260" y="966793"/>
                </a:cubicBezTo>
                <a:cubicBezTo>
                  <a:pt x="1627543" y="955642"/>
                  <a:pt x="1629674" y="940172"/>
                  <a:pt x="1620109" y="933340"/>
                </a:cubicBezTo>
                <a:cubicBezTo>
                  <a:pt x="1600979" y="919676"/>
                  <a:pt x="1553201" y="911037"/>
                  <a:pt x="1553201" y="911037"/>
                </a:cubicBezTo>
                <a:cubicBezTo>
                  <a:pt x="1542050" y="903603"/>
                  <a:pt x="1530213" y="897107"/>
                  <a:pt x="1519748" y="888735"/>
                </a:cubicBezTo>
                <a:cubicBezTo>
                  <a:pt x="1511538" y="882167"/>
                  <a:pt x="1506460" y="871841"/>
                  <a:pt x="1497445" y="866432"/>
                </a:cubicBezTo>
                <a:cubicBezTo>
                  <a:pt x="1487366" y="860384"/>
                  <a:pt x="1475142" y="858998"/>
                  <a:pt x="1463991" y="855281"/>
                </a:cubicBezTo>
                <a:cubicBezTo>
                  <a:pt x="1410978" y="819939"/>
                  <a:pt x="1443250" y="837216"/>
                  <a:pt x="1363631" y="810676"/>
                </a:cubicBezTo>
                <a:lnTo>
                  <a:pt x="1330177" y="799525"/>
                </a:lnTo>
                <a:cubicBezTo>
                  <a:pt x="1319026" y="795808"/>
                  <a:pt x="1308127" y="791225"/>
                  <a:pt x="1296723" y="788374"/>
                </a:cubicBezTo>
                <a:cubicBezTo>
                  <a:pt x="1281855" y="784657"/>
                  <a:pt x="1266798" y="781627"/>
                  <a:pt x="1252118" y="777223"/>
                </a:cubicBezTo>
                <a:cubicBezTo>
                  <a:pt x="1229601" y="770468"/>
                  <a:pt x="1185211" y="754920"/>
                  <a:pt x="1185211" y="754920"/>
                </a:cubicBezTo>
                <a:cubicBezTo>
                  <a:pt x="1196362" y="751203"/>
                  <a:pt x="1210353" y="752081"/>
                  <a:pt x="1218665" y="743769"/>
                </a:cubicBezTo>
                <a:cubicBezTo>
                  <a:pt x="1232444" y="729990"/>
                  <a:pt x="1245454" y="685703"/>
                  <a:pt x="1252118" y="665710"/>
                </a:cubicBezTo>
                <a:cubicBezTo>
                  <a:pt x="1248401" y="531895"/>
                  <a:pt x="1251234" y="397738"/>
                  <a:pt x="1240967" y="264266"/>
                </a:cubicBezTo>
                <a:cubicBezTo>
                  <a:pt x="1239507" y="245280"/>
                  <a:pt x="1207216" y="222078"/>
                  <a:pt x="1196362" y="208510"/>
                </a:cubicBezTo>
                <a:cubicBezTo>
                  <a:pt x="1187990" y="198045"/>
                  <a:pt x="1182432" y="185522"/>
                  <a:pt x="1174060" y="175057"/>
                </a:cubicBezTo>
                <a:cubicBezTo>
                  <a:pt x="1167492" y="166847"/>
                  <a:pt x="1158325" y="160964"/>
                  <a:pt x="1151757" y="152754"/>
                </a:cubicBezTo>
                <a:cubicBezTo>
                  <a:pt x="1143385" y="142289"/>
                  <a:pt x="1138035" y="129597"/>
                  <a:pt x="1129455" y="119301"/>
                </a:cubicBezTo>
                <a:cubicBezTo>
                  <a:pt x="1089725" y="71625"/>
                  <a:pt x="1106403" y="98628"/>
                  <a:pt x="1062548" y="63544"/>
                </a:cubicBezTo>
                <a:cubicBezTo>
                  <a:pt x="983118" y="0"/>
                  <a:pt x="1109735" y="87567"/>
                  <a:pt x="1006791" y="18940"/>
                </a:cubicBezTo>
                <a:cubicBezTo>
                  <a:pt x="835806" y="22657"/>
                  <a:pt x="664554" y="19848"/>
                  <a:pt x="493835" y="30091"/>
                </a:cubicBezTo>
                <a:cubicBezTo>
                  <a:pt x="445055" y="33018"/>
                  <a:pt x="450006" y="54041"/>
                  <a:pt x="438079" y="85847"/>
                </a:cubicBezTo>
                <a:cubicBezTo>
                  <a:pt x="431051" y="104589"/>
                  <a:pt x="421529" y="122430"/>
                  <a:pt x="415777" y="141603"/>
                </a:cubicBezTo>
                <a:cubicBezTo>
                  <a:pt x="410331" y="159757"/>
                  <a:pt x="408738" y="178857"/>
                  <a:pt x="404626" y="197359"/>
                </a:cubicBezTo>
                <a:cubicBezTo>
                  <a:pt x="401301" y="212320"/>
                  <a:pt x="397191" y="227096"/>
                  <a:pt x="393474" y="241964"/>
                </a:cubicBezTo>
                <a:cubicBezTo>
                  <a:pt x="397191" y="401798"/>
                  <a:pt x="397829" y="561733"/>
                  <a:pt x="404626" y="721466"/>
                </a:cubicBezTo>
                <a:cubicBezTo>
                  <a:pt x="404838" y="726448"/>
                  <a:pt x="431200" y="790667"/>
                  <a:pt x="404626" y="799525"/>
                </a:cubicBezTo>
                <a:cubicBezTo>
                  <a:pt x="354756" y="816148"/>
                  <a:pt x="300548" y="814393"/>
                  <a:pt x="248509" y="821827"/>
                </a:cubicBezTo>
                <a:cubicBezTo>
                  <a:pt x="145551" y="890467"/>
                  <a:pt x="272193" y="802879"/>
                  <a:pt x="192752" y="866432"/>
                </a:cubicBezTo>
                <a:cubicBezTo>
                  <a:pt x="122416" y="922701"/>
                  <a:pt x="190847" y="857188"/>
                  <a:pt x="136996" y="911037"/>
                </a:cubicBezTo>
                <a:cubicBezTo>
                  <a:pt x="134744" y="924547"/>
                  <a:pt x="127363" y="990282"/>
                  <a:pt x="114694" y="1011398"/>
                </a:cubicBezTo>
                <a:cubicBezTo>
                  <a:pt x="109285" y="1020413"/>
                  <a:pt x="99825" y="1026267"/>
                  <a:pt x="92391" y="1033701"/>
                </a:cubicBezTo>
                <a:cubicBezTo>
                  <a:pt x="88674" y="1085740"/>
                  <a:pt x="88979" y="1138224"/>
                  <a:pt x="81240" y="1189818"/>
                </a:cubicBezTo>
                <a:cubicBezTo>
                  <a:pt x="77753" y="1213067"/>
                  <a:pt x="64640" y="1233918"/>
                  <a:pt x="58938" y="1256725"/>
                </a:cubicBezTo>
                <a:cubicBezTo>
                  <a:pt x="55221" y="1271593"/>
                  <a:pt x="52191" y="1286650"/>
                  <a:pt x="47787" y="1301330"/>
                </a:cubicBezTo>
                <a:cubicBezTo>
                  <a:pt x="41032" y="1323847"/>
                  <a:pt x="31186" y="1345430"/>
                  <a:pt x="25484" y="1368237"/>
                </a:cubicBezTo>
                <a:cubicBezTo>
                  <a:pt x="21767" y="1383105"/>
                  <a:pt x="18543" y="1398106"/>
                  <a:pt x="14333" y="1412842"/>
                </a:cubicBezTo>
                <a:cubicBezTo>
                  <a:pt x="11104" y="1424144"/>
                  <a:pt x="3741" y="1434555"/>
                  <a:pt x="3182" y="1446296"/>
                </a:cubicBezTo>
                <a:cubicBezTo>
                  <a:pt x="0" y="1513128"/>
                  <a:pt x="3182" y="1580111"/>
                  <a:pt x="3182" y="1647018"/>
                </a:cubicBezTo>
              </a:path>
            </a:pathLst>
          </a:custGeom>
          <a:ln>
            <a:solidFill>
              <a:srgbClr val="FFFF99"/>
            </a:solidFill>
          </a:ln>
          <a:effectLst>
            <a:glow rad="101600">
              <a:srgbClr val="FFFF99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מספר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997260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9491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86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8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491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86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86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491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085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158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85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585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585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585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4585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4585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585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585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6585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6585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8085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85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9585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9585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1085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1085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2085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2085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3085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3085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6585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6" grpId="0"/>
      <p:bldP spid="16" grpId="1"/>
      <p:bldP spid="17" grpId="0"/>
      <p:bldP spid="18" grpId="0"/>
      <p:bldP spid="25" grpId="0" animBg="1"/>
      <p:bldP spid="25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alderon\Desktop\עבודה אנגלית\001 (6).jpg">
            <a:hlinkHover r:id="" action="ppaction://noaction">
              <a:snd r:embed="rId4" name="camera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 l="24563" t="41095" r="20776" b="295"/>
          <a:stretch>
            <a:fillRect/>
          </a:stretch>
        </p:blipFill>
        <p:spPr bwMode="auto">
          <a:xfrm>
            <a:off x="2411760" y="10057"/>
            <a:ext cx="4644008" cy="6847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900608" y="-160935"/>
            <a:ext cx="57755" cy="321869"/>
          </a:xfrm>
          <a:prstGeom prst="rect">
            <a:avLst/>
          </a:prstGeom>
          <a:solidFill>
            <a:srgbClr val="F03D2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8566" tIns="22218" rIns="28566" bIns="222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;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5425" y="363538"/>
            <a:ext cx="9525" cy="9525"/>
          </a:xfrm>
          <a:prstGeom prst="rect">
            <a:avLst/>
          </a:prstGeom>
          <a:noFill/>
        </p:spPr>
      </p:pic>
      <p:pic>
        <p:nvPicPr>
          <p:cNvPr id="4100" name="Picture 4" descr="♥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90625"/>
            <a:ext cx="9525" cy="9525"/>
          </a:xfrm>
          <a:prstGeom prst="rect">
            <a:avLst/>
          </a:prstGeom>
          <a:noFill/>
        </p:spPr>
      </p:pic>
      <p:pic>
        <p:nvPicPr>
          <p:cNvPr id="4101" name="Picture 5" descr=":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7225"/>
            <a:ext cx="9525" cy="9525"/>
          </a:xfrm>
          <a:prstGeom prst="rect">
            <a:avLst/>
          </a:prstGeom>
          <a:noFill/>
        </p:spPr>
      </p:pic>
      <p:pic>
        <p:nvPicPr>
          <p:cNvPr id="4102" name="Picture 6" descr="C:\Users\calderon\AppData\Local\Microsoft\Windows\Temporary Internet Files\Content.IE5\M23JV3RW\MC90043258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0"/>
            <a:ext cx="532428" cy="532428"/>
          </a:xfrm>
          <a:prstGeom prst="rect">
            <a:avLst/>
          </a:prstGeom>
          <a:noFill/>
        </p:spPr>
      </p:pic>
      <p:pic>
        <p:nvPicPr>
          <p:cNvPr id="28" name="Picture 3" descr="C:\Users\calderon\Desktop\עבודה אנגלית\001 (6).jpg"/>
          <p:cNvPicPr>
            <a:picLocks noChangeAspect="1" noChangeArrowheads="1"/>
          </p:cNvPicPr>
          <p:nvPr/>
        </p:nvPicPr>
        <p:blipFill>
          <a:blip r:embed="rId5" cstate="print"/>
          <a:srcRect l="25490" t="4716" r="31893" b="60926"/>
          <a:stretch>
            <a:fillRect/>
          </a:stretch>
        </p:blipFill>
        <p:spPr bwMode="auto">
          <a:xfrm rot="212527">
            <a:off x="6301604" y="3789040"/>
            <a:ext cx="266288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59883">
            <a:off x="296504" y="4187295"/>
            <a:ext cx="2959737" cy="2219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96873">
            <a:off x="179512" y="332656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13196">
            <a:off x="5984648" y="403034"/>
            <a:ext cx="2888482" cy="217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6" descr="C:\Users\calderon\AppData\Local\Microsoft\Windows\Temporary Internet Files\Content.IE5\M23JV3RW\MC90043258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16632"/>
            <a:ext cx="532428" cy="532428"/>
          </a:xfrm>
          <a:prstGeom prst="rect">
            <a:avLst/>
          </a:prstGeom>
          <a:noFill/>
        </p:spPr>
      </p:pic>
      <p:pic>
        <p:nvPicPr>
          <p:cNvPr id="33" name="Picture 6" descr="C:\Users\calderon\AppData\Local\Microsoft\Windows\Temporary Internet Files\Content.IE5\M23JV3RW\MC90043258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260648"/>
            <a:ext cx="532428" cy="532428"/>
          </a:xfrm>
          <a:prstGeom prst="rect">
            <a:avLst/>
          </a:prstGeom>
          <a:noFill/>
        </p:spPr>
      </p:pic>
      <p:pic>
        <p:nvPicPr>
          <p:cNvPr id="34" name="Picture 6" descr="C:\Users\calderon\AppData\Local\Microsoft\Windows\Temporary Internet Files\Content.IE5\M23JV3RW\MC90043258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3573016"/>
            <a:ext cx="532428" cy="532428"/>
          </a:xfrm>
          <a:prstGeom prst="rect">
            <a:avLst/>
          </a:prstGeom>
          <a:noFill/>
        </p:spPr>
      </p:pic>
      <p:pic>
        <p:nvPicPr>
          <p:cNvPr id="35" name="Picture 6" descr="C:\Users\calderon\AppData\Local\Microsoft\Windows\Temporary Internet Files\Content.IE5\M23JV3RW\MC90043258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005064"/>
            <a:ext cx="532428" cy="532428"/>
          </a:xfrm>
          <a:prstGeom prst="rect">
            <a:avLst/>
          </a:prstGeom>
          <a:noFill/>
        </p:spPr>
      </p:pic>
      <p:sp>
        <p:nvSpPr>
          <p:cNvPr id="36" name="מלבן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מלבן 36"/>
          <p:cNvSpPr/>
          <p:nvPr/>
        </p:nvSpPr>
        <p:spPr>
          <a:xfrm>
            <a:off x="2176558" y="2348880"/>
            <a:ext cx="487139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rush Script MT" pitchFamily="66" charset="0"/>
              </a:rPr>
              <a:t>The End</a:t>
            </a:r>
            <a:endParaRPr lang="he-IL" sz="1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9" name="מספר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939653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6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25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6" grpId="0" animBg="1"/>
      <p:bldP spid="37" grpId="0"/>
      <p:bldP spid="37" grpId="1"/>
      <p:bldP spid="37" grpId="2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14</Words>
  <Application>Microsoft Macintosh PowerPoint</Application>
  <PresentationFormat>On-screen Show (4:3)</PresentationFormat>
  <Paragraphs>9</Paragraphs>
  <Slides>6</Slides>
  <Notes>0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ערכת נושא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calderon</dc:creator>
  <cp:lastModifiedBy>Lauren Granite</cp:lastModifiedBy>
  <cp:revision>131</cp:revision>
  <dcterms:created xsi:type="dcterms:W3CDTF">2011-12-21T13:28:21Z</dcterms:created>
  <dcterms:modified xsi:type="dcterms:W3CDTF">2011-12-21T13:29:39Z</dcterms:modified>
</cp:coreProperties>
</file>