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8" r:id="rId2"/>
    <p:sldId id="257" r:id="rId3"/>
    <p:sldId id="259" r:id="rId4"/>
    <p:sldId id="260" r:id="rId5"/>
    <p:sldId id="261" r:id="rId6"/>
    <p:sldId id="262" r:id="rId7"/>
    <p:sldId id="263" r:id="rId8"/>
    <p:sldId id="264" r:id="rId9"/>
    <p:sldId id="265" r:id="rId1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7" d="100"/>
          <a:sy n="77" d="100"/>
        </p:scale>
        <p:origin x="-96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hu-HU"/>
          </a:p>
        </p:txBody>
      </p:sp>
      <p:sp>
        <p:nvSpPr>
          <p:cNvPr id="2253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fld id="{10DE33FF-6F30-4DB2-859E-5A16AB9B0158}" type="datetimeFigureOut">
              <a:rPr lang="hu-HU"/>
              <a:pPr>
                <a:defRPr/>
              </a:pPr>
              <a:t>2010.02.25.</a:t>
            </a:fld>
            <a:endParaRPr lang="hu-HU"/>
          </a:p>
        </p:txBody>
      </p:sp>
      <p:sp>
        <p:nvSpPr>
          <p:cNvPr id="13316" name="Rectangle 4"/>
          <p:cNvSpPr>
            <a:spLocks noGrp="1"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hu-HU" noProof="0" smtClean="0"/>
              <a:t>Mintaszöveg szerkesztése</a:t>
            </a:r>
          </a:p>
          <a:p>
            <a:pPr lvl="1"/>
            <a:r>
              <a:rPr lang="hu-HU" noProof="0" smtClean="0"/>
              <a:t>Második szint</a:t>
            </a:r>
          </a:p>
          <a:p>
            <a:pPr lvl="2"/>
            <a:r>
              <a:rPr lang="hu-HU" noProof="0" smtClean="0"/>
              <a:t>Harmadik szint</a:t>
            </a:r>
          </a:p>
          <a:p>
            <a:pPr lvl="3"/>
            <a:r>
              <a:rPr lang="hu-HU" noProof="0" smtClean="0"/>
              <a:t>Negyedik szint</a:t>
            </a:r>
          </a:p>
          <a:p>
            <a:pPr lvl="4"/>
            <a:r>
              <a:rPr lang="hu-HU" noProof="0" smtClean="0"/>
              <a:t>Ötödik szint</a:t>
            </a:r>
          </a:p>
        </p:txBody>
      </p:sp>
      <p:sp>
        <p:nvSpPr>
          <p:cNvPr id="2253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hu-HU"/>
          </a:p>
        </p:txBody>
      </p:sp>
      <p:sp>
        <p:nvSpPr>
          <p:cNvPr id="2253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7DAD16B3-0F05-4302-A815-BA956CF728D9}" type="slidenum">
              <a:rPr lang="hu-HU"/>
              <a:pPr>
                <a:defRPr/>
              </a:pPr>
              <a:t>‹#›</a:t>
            </a:fld>
            <a:endParaRPr lang="hu-H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Rot="1" noChangeArrowheads="1" noTextEdit="1"/>
          </p:cNvSpPr>
          <p:nvPr>
            <p:ph type="sldImg"/>
          </p:nvPr>
        </p:nvSpPr>
        <p:spPr>
          <a:ln/>
        </p:spPr>
      </p:sp>
      <p:sp>
        <p:nvSpPr>
          <p:cNvPr id="15362" name="Rectangle 3"/>
          <p:cNvSpPr>
            <a:spLocks noGrp="1" noChangeArrowheads="1"/>
          </p:cNvSpPr>
          <p:nvPr>
            <p:ph type="body" idx="1"/>
          </p:nvPr>
        </p:nvSpPr>
        <p:spPr>
          <a:noFill/>
          <a:ln/>
        </p:spPr>
        <p:txBody>
          <a:bodyPr/>
          <a:lstStyle/>
          <a:p>
            <a:pPr eaLnBrk="1" hangingPunct="1"/>
            <a:r>
              <a:rPr lang="hu-HU" smtClean="0">
                <a:latin typeface="Arial" charset="0"/>
              </a:rPr>
              <a:t>Kinszki Judit’s family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rrowheads="1" noTextEdit="1"/>
          </p:cNvSpPr>
          <p:nvPr>
            <p:ph type="sldImg"/>
          </p:nvPr>
        </p:nvSpPr>
        <p:spPr>
          <a:ln/>
        </p:spPr>
      </p:sp>
      <p:sp>
        <p:nvSpPr>
          <p:cNvPr id="17410" name="Rectangle 3"/>
          <p:cNvSpPr>
            <a:spLocks noGrp="1" noChangeArrowheads="1"/>
          </p:cNvSpPr>
          <p:nvPr>
            <p:ph type="body" idx="1"/>
          </p:nvPr>
        </p:nvSpPr>
        <p:spPr>
          <a:noFill/>
          <a:ln/>
        </p:spPr>
        <p:txBody>
          <a:bodyPr/>
          <a:lstStyle/>
          <a:p>
            <a:pPr eaLnBrk="1" hangingPunct="1"/>
            <a:r>
              <a:rPr lang="hu-HU" smtClean="0">
                <a:latin typeface="Arial" charset="0"/>
              </a:rPr>
              <a:t>Her Mother’s family.Her 2 brothers wanted to become doctors.They came from a middle class family.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rrowheads="1" noTextEdit="1"/>
          </p:cNvSpPr>
          <p:nvPr>
            <p:ph type="sldImg"/>
          </p:nvPr>
        </p:nvSpPr>
        <p:spPr>
          <a:ln/>
        </p:spPr>
      </p:sp>
      <p:sp>
        <p:nvSpPr>
          <p:cNvPr id="19458" name="Rectangle 3"/>
          <p:cNvSpPr>
            <a:spLocks noGrp="1" noChangeArrowheads="1"/>
          </p:cNvSpPr>
          <p:nvPr>
            <p:ph type="body" idx="1"/>
          </p:nvPr>
        </p:nvSpPr>
        <p:spPr>
          <a:noFill/>
          <a:ln/>
        </p:spPr>
        <p:txBody>
          <a:bodyPr/>
          <a:lstStyle/>
          <a:p>
            <a:r>
              <a:rPr lang="hu-HU" smtClean="0">
                <a:latin typeface="Arial" charset="0"/>
              </a:rPr>
              <a:t>Kinszki Judit’s mother:Gárdonyi Ilona.She was born in Budapest, 1899.She worked as a typist.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rrowheads="1" noTextEdit="1"/>
          </p:cNvSpPr>
          <p:nvPr>
            <p:ph type="sldImg"/>
          </p:nvPr>
        </p:nvSpPr>
        <p:spPr>
          <a:ln/>
        </p:spPr>
      </p:sp>
      <p:sp>
        <p:nvSpPr>
          <p:cNvPr id="21506" name="Rectangle 3"/>
          <p:cNvSpPr>
            <a:spLocks noGrp="1" noChangeArrowheads="1"/>
          </p:cNvSpPr>
          <p:nvPr>
            <p:ph type="body" idx="1"/>
          </p:nvPr>
        </p:nvSpPr>
        <p:spPr>
          <a:noFill/>
          <a:ln/>
        </p:spPr>
        <p:txBody>
          <a:bodyPr/>
          <a:lstStyle/>
          <a:p>
            <a:r>
              <a:rPr lang="hu-HU" smtClean="0">
                <a:latin typeface="Arial" charset="0"/>
              </a:rPr>
              <a:t>Kinszki Mre worked in the same office.He was very shy to ask her for a dating, that’s why he made a paper airplane to ask her for a meeting.</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rrowheads="1" noTextEdit="1"/>
          </p:cNvSpPr>
          <p:nvPr>
            <p:ph type="sldImg"/>
          </p:nvPr>
        </p:nvSpPr>
        <p:spPr>
          <a:ln/>
        </p:spPr>
      </p:sp>
      <p:sp>
        <p:nvSpPr>
          <p:cNvPr id="23554" name="Rectangle 3"/>
          <p:cNvSpPr>
            <a:spLocks noGrp="1" noChangeArrowheads="1"/>
          </p:cNvSpPr>
          <p:nvPr>
            <p:ph type="body" idx="1"/>
          </p:nvPr>
        </p:nvSpPr>
        <p:spPr>
          <a:noFill/>
          <a:ln/>
        </p:spPr>
        <p:txBody>
          <a:bodyPr/>
          <a:lstStyle/>
          <a:p>
            <a:r>
              <a:rPr lang="hu-HU" smtClean="0">
                <a:latin typeface="Arial" charset="0"/>
              </a:rPr>
              <a:t>Kinszki Imre’s family.The young Ilona and Imre fell in love with each other, and married.</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rrowheads="1" noTextEdit="1"/>
          </p:cNvSpPr>
          <p:nvPr>
            <p:ph type="sldImg"/>
          </p:nvPr>
        </p:nvSpPr>
        <p:spPr>
          <a:ln/>
        </p:spPr>
      </p:sp>
      <p:sp>
        <p:nvSpPr>
          <p:cNvPr id="25602" name="Rectangle 3"/>
          <p:cNvSpPr>
            <a:spLocks noGrp="1" noChangeArrowheads="1"/>
          </p:cNvSpPr>
          <p:nvPr>
            <p:ph type="body" idx="1"/>
          </p:nvPr>
        </p:nvSpPr>
        <p:spPr>
          <a:noFill/>
          <a:ln/>
        </p:spPr>
        <p:txBody>
          <a:bodyPr/>
          <a:lstStyle/>
          <a:p>
            <a:r>
              <a:rPr lang="hu-HU" smtClean="0">
                <a:latin typeface="Arial" charset="0"/>
              </a:rPr>
              <a:t>They lived together for 20 years.They had 2 children: Gábor and Judit.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rrowheads="1" noTextEdit="1"/>
          </p:cNvSpPr>
          <p:nvPr>
            <p:ph type="sldImg"/>
          </p:nvPr>
        </p:nvSpPr>
        <p:spPr>
          <a:ln/>
        </p:spPr>
      </p:sp>
      <p:sp>
        <p:nvSpPr>
          <p:cNvPr id="27650" name="Rectangle 3"/>
          <p:cNvSpPr>
            <a:spLocks noGrp="1" noChangeArrowheads="1"/>
          </p:cNvSpPr>
          <p:nvPr>
            <p:ph type="body" idx="1"/>
          </p:nvPr>
        </p:nvSpPr>
        <p:spPr>
          <a:noFill/>
          <a:ln/>
        </p:spPr>
        <p:txBody>
          <a:bodyPr/>
          <a:lstStyle/>
          <a:p>
            <a:r>
              <a:rPr lang="hu-HU" smtClean="0">
                <a:latin typeface="Arial" charset="0"/>
              </a:rPr>
              <a:t>During the Second World War they suffered a lot.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rrowheads="1" noTextEdit="1"/>
          </p:cNvSpPr>
          <p:nvPr>
            <p:ph type="sldImg"/>
          </p:nvPr>
        </p:nvSpPr>
        <p:spPr>
          <a:ln/>
        </p:spPr>
      </p:sp>
      <p:sp>
        <p:nvSpPr>
          <p:cNvPr id="29698" name="Rectangle 3"/>
          <p:cNvSpPr>
            <a:spLocks noGrp="1" noChangeArrowheads="1"/>
          </p:cNvSpPr>
          <p:nvPr>
            <p:ph type="body" idx="1"/>
          </p:nvPr>
        </p:nvSpPr>
        <p:spPr>
          <a:noFill/>
          <a:ln/>
        </p:spPr>
        <p:txBody>
          <a:bodyPr/>
          <a:lstStyle/>
          <a:p>
            <a:r>
              <a:rPr lang="hu-HU" smtClean="0">
                <a:latin typeface="Arial" charset="0"/>
              </a:rPr>
              <a:t>His father, Imre Kinszki worked in a forced labor in Hungary, later in Germany. His brother, Gábor was deported to Buchenwald, where he was killed. Judit and Ilona survived in Budapest Ghetto.They hoped to meet Gábor and Imre again…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5CA356A7-1C9C-480F-BC96-E1FD7B83B4DB}" type="datetimeFigureOut">
              <a:rPr lang="en-US"/>
              <a:pPr>
                <a:defRPr/>
              </a:pPr>
              <a:t>2/25/2010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B869DD3-AB80-4E52-800F-17FDD4064FB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A1DC2AD-8882-495D-A76C-C67750F477D5}" type="datetimeFigureOut">
              <a:rPr lang="en-US"/>
              <a:pPr>
                <a:defRPr/>
              </a:pPr>
              <a:t>2/25/2010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27BD959-0B7A-48E8-8FAB-D274E313FE72}"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4DB664E-5A53-4399-8A8F-6D17CE74A97F}" type="datetimeFigureOut">
              <a:rPr lang="en-US"/>
              <a:pPr>
                <a:defRPr/>
              </a:pPr>
              <a:t>2/25/2010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2D4388C-0E36-442A-8428-A77B5AE1DD6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8FAEF204-924C-4B34-8E18-687ED0A2AEDA}" type="datetimeFigureOut">
              <a:rPr lang="en-US"/>
              <a:pPr>
                <a:defRPr/>
              </a:pPr>
              <a:t>2/25/2010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EAC37AB-DF17-4009-8CDA-DF53AAD1FCC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33D70BF-3A23-4F1F-9E49-8B463F99585B}" type="datetimeFigureOut">
              <a:rPr lang="en-US"/>
              <a:pPr>
                <a:defRPr/>
              </a:pPr>
              <a:t>2/25/2010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20262ED-C23D-47C6-94DD-F4773708CE2F}"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C982FFEE-4716-4410-8A10-7C5EC24512D3}" type="datetimeFigureOut">
              <a:rPr lang="en-US"/>
              <a:pPr>
                <a:defRPr/>
              </a:pPr>
              <a:t>2/25/2010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2233A345-074F-49CD-9361-A8F6F58FF09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541A7FB-BFA0-4105-A26F-F1BD7C71145E}" type="datetimeFigureOut">
              <a:rPr lang="en-US"/>
              <a:pPr>
                <a:defRPr/>
              </a:pPr>
              <a:t>2/25/2010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877881D-1427-4676-9FEA-0D924FEBA5D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BE6D7B6-AC28-4565-81B5-08260BD4B7CF}" type="datetimeFigureOut">
              <a:rPr lang="en-US"/>
              <a:pPr>
                <a:defRPr/>
              </a:pPr>
              <a:t>2/25/2010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25C359C-C2A5-4DCC-936C-5F6463BB8BD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8397494-2E92-46C4-BB3A-564F471A4F2A}" type="datetimeFigureOut">
              <a:rPr lang="en-US"/>
              <a:pPr>
                <a:defRPr/>
              </a:pPr>
              <a:t>2/25/2010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883D3F4-E68D-4415-8716-95F8882AF5D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C9475D7-28F6-46BE-B204-B412F026E6BF}" type="datetimeFigureOut">
              <a:rPr lang="en-US"/>
              <a:pPr>
                <a:defRPr/>
              </a:pPr>
              <a:t>2/25/2010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8B4D242-2DE1-4F45-940F-29F6D64C5E4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E9530F4-5257-4E09-9236-BBB03727CAB5}" type="datetimeFigureOut">
              <a:rPr lang="en-US"/>
              <a:pPr>
                <a:defRPr/>
              </a:pPr>
              <a:t>2/25/2010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4CC3D65-EF2E-4957-A4D5-0DB9BF92892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1656587-65E0-408C-A304-5522C4722298}" type="datetimeFigureOut">
              <a:rPr lang="en-US"/>
              <a:pPr>
                <a:defRPr/>
              </a:pPr>
              <a:t>2/25/2010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4B51BBE4-34F5-42EF-814A-3E0CB9B6701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Rectangle 1"/>
          <p:cNvSpPr/>
          <p:nvPr/>
        </p:nvSpPr>
        <p:spPr>
          <a:xfrm>
            <a:off x="1505302" y="2806700"/>
            <a:ext cx="6584597" cy="923330"/>
          </a:xfrm>
          <a:prstGeom prst="rect">
            <a:avLst/>
          </a:prstGeom>
          <a:noFill/>
        </p:spPr>
        <p:txBody>
          <a:bodyPr>
            <a:spAutoFit/>
          </a:bodyPr>
          <a:lstStyle/>
          <a:p>
            <a:pPr algn="ctr" fontAlgn="auto">
              <a:spcBef>
                <a:spcPts val="0"/>
              </a:spcBef>
              <a:spcAft>
                <a:spcPts val="0"/>
              </a:spcAft>
              <a:defRPr/>
            </a:pPr>
            <a:r>
              <a:rPr lang="hu-HU"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cs typeface="+mn-cs"/>
              </a:rPr>
              <a:t>Kinszki Judit családja</a:t>
            </a:r>
            <a:endParaRPr lang="en-US"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srcRect/>
          <a:stretch>
            <a:fillRect/>
          </a:stretch>
        </p:blipFill>
        <p:spPr bwMode="auto">
          <a:xfrm>
            <a:off x="0" y="1219200"/>
            <a:ext cx="9144000" cy="5638800"/>
          </a:xfrm>
          <a:prstGeom prst="rect">
            <a:avLst/>
          </a:prstGeom>
          <a:noFill/>
          <a:ln w="9525">
            <a:noFill/>
            <a:miter lim="800000"/>
            <a:headEnd/>
            <a:tailEnd/>
          </a:ln>
        </p:spPr>
      </p:pic>
      <p:pic>
        <p:nvPicPr>
          <p:cNvPr id="4" name="Picture 2"/>
          <p:cNvPicPr>
            <a:picLocks noChangeAspect="1" noChangeArrowheads="1"/>
          </p:cNvPicPr>
          <p:nvPr/>
        </p:nvPicPr>
        <p:blipFill>
          <a:blip r:embed="rId4"/>
          <a:srcRect/>
          <a:stretch>
            <a:fillRect/>
          </a:stretch>
        </p:blipFill>
        <p:spPr bwMode="auto">
          <a:xfrm>
            <a:off x="0" y="1219200"/>
            <a:ext cx="5189538" cy="3200400"/>
          </a:xfrm>
          <a:prstGeom prst="rect">
            <a:avLst/>
          </a:prstGeom>
          <a:noFill/>
          <a:ln w="9525">
            <a:noFill/>
            <a:miter lim="800000"/>
            <a:headEnd/>
            <a:tailEnd/>
          </a:ln>
        </p:spPr>
      </p:pic>
      <p:sp>
        <p:nvSpPr>
          <p:cNvPr id="5" name="TextBox 4"/>
          <p:cNvSpPr txBox="1">
            <a:spLocks noChangeArrowheads="1"/>
          </p:cNvSpPr>
          <p:nvPr/>
        </p:nvSpPr>
        <p:spPr bwMode="auto">
          <a:xfrm>
            <a:off x="5257800" y="1447800"/>
            <a:ext cx="2971800" cy="3786188"/>
          </a:xfrm>
          <a:prstGeom prst="rect">
            <a:avLst/>
          </a:prstGeom>
          <a:noFill/>
          <a:ln w="9525">
            <a:noFill/>
            <a:miter lim="800000"/>
            <a:headEnd/>
            <a:tailEnd/>
          </a:ln>
        </p:spPr>
        <p:txBody>
          <a:bodyPr>
            <a:spAutoFit/>
          </a:bodyPr>
          <a:lstStyle/>
          <a:p>
            <a:r>
              <a:rPr lang="hu-HU" sz="4000">
                <a:latin typeface="Calibri" pitchFamily="34" charset="0"/>
              </a:rPr>
              <a:t>Alsóközéposztálybeli család</a:t>
            </a:r>
          </a:p>
          <a:p>
            <a:r>
              <a:rPr lang="hu-HU" sz="4000">
                <a:latin typeface="Calibri" pitchFamily="34" charset="0"/>
              </a:rPr>
              <a:t>Két bátyja orvosnak készült</a:t>
            </a:r>
            <a:endParaRPr lang="en-US" sz="4000">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in)">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xit" presetSubtype="10" fill="hold" nodeType="clickEffect">
                                  <p:stCondLst>
                                    <p:cond delay="0"/>
                                  </p:stCondLst>
                                  <p:childTnLst>
                                    <p:animEffect transition="out" filter="checkerboard(across)">
                                      <p:cBhvr>
                                        <p:cTn id="11" dur="500"/>
                                        <p:tgtEl>
                                          <p:spTgt spid="1026"/>
                                        </p:tgtEl>
                                      </p:cBhvr>
                                    </p:animEffect>
                                    <p:set>
                                      <p:cBhvr>
                                        <p:cTn id="12" dur="1" fill="hold">
                                          <p:stCondLst>
                                            <p:cond delay="499"/>
                                          </p:stCondLst>
                                        </p:cTn>
                                        <p:tgtEl>
                                          <p:spTgt spid="1026"/>
                                        </p:tgtEl>
                                        <p:attrNameLst>
                                          <p:attrName>style.visibility</p:attrName>
                                        </p:attrNameLst>
                                      </p:cBhvr>
                                      <p:to>
                                        <p:strVal val="hidden"/>
                                      </p:to>
                                    </p:set>
                                  </p:childTnLst>
                                </p:cTn>
                              </p:par>
                              <p:par>
                                <p:cTn id="13" presetID="5" presetClass="entr" presetSubtype="1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heckerboard(across)">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7" presetClass="entr" presetSubtype="0" fill="hold" grpId="0" nodeType="clickEffect">
                                  <p:stCondLst>
                                    <p:cond delay="0"/>
                                  </p:stCondLst>
                                  <p:iterate type="lt">
                                    <p:tmPct val="50000"/>
                                  </p:iterate>
                                  <p:childTnLst>
                                    <p:set>
                                      <p:cBhvr>
                                        <p:cTn id="19" dur="1" fill="hold">
                                          <p:stCondLst>
                                            <p:cond delay="0"/>
                                          </p:stCondLst>
                                        </p:cTn>
                                        <p:tgtEl>
                                          <p:spTgt spid="5"/>
                                        </p:tgtEl>
                                        <p:attrNameLst>
                                          <p:attrName>style.visibility</p:attrName>
                                        </p:attrNameLst>
                                      </p:cBhvr>
                                      <p:to>
                                        <p:strVal val="visible"/>
                                      </p:to>
                                    </p:set>
                                    <p:anim calcmode="discrete" valueType="clr">
                                      <p:cBhvr override="childStyle">
                                        <p:cTn id="20"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21" dur="80"/>
                                        <p:tgtEl>
                                          <p:spTgt spid="5"/>
                                        </p:tgtEl>
                                        <p:attrNameLst>
                                          <p:attrName>fillcolor</p:attrName>
                                        </p:attrNameLst>
                                      </p:cBhvr>
                                      <p:tavLst>
                                        <p:tav tm="0">
                                          <p:val>
                                            <p:clrVal>
                                              <a:schemeClr val="accent2"/>
                                            </p:clrVal>
                                          </p:val>
                                        </p:tav>
                                        <p:tav tm="50000">
                                          <p:val>
                                            <p:clrVal>
                                              <a:schemeClr val="hlink"/>
                                            </p:clrVal>
                                          </p:val>
                                        </p:tav>
                                      </p:tavLst>
                                    </p:anim>
                                    <p:set>
                                      <p:cBhvr>
                                        <p:cTn id="22" dur="80"/>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Rectangle 1"/>
          <p:cNvSpPr/>
          <p:nvPr/>
        </p:nvSpPr>
        <p:spPr>
          <a:xfrm>
            <a:off x="0" y="0"/>
            <a:ext cx="5397696" cy="1754326"/>
          </a:xfrm>
          <a:prstGeom prst="rect">
            <a:avLst/>
          </a:prstGeom>
          <a:noFill/>
        </p:spPr>
        <p:txBody>
          <a:bodyPr wrap="none">
            <a:spAutoFit/>
          </a:bodyPr>
          <a:lstStyle/>
          <a:p>
            <a:pPr algn="ctr" fontAlgn="auto">
              <a:spcBef>
                <a:spcPts val="0"/>
              </a:spcBef>
              <a:spcAft>
                <a:spcPts val="0"/>
              </a:spcAft>
              <a:defRPr/>
            </a:pPr>
            <a:r>
              <a:rPr lang="hu-HU" sz="5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mn-lt"/>
                <a:cs typeface="+mn-cs"/>
              </a:rPr>
              <a:t>Kinszki Judit anyja</a:t>
            </a:r>
          </a:p>
          <a:p>
            <a:pPr algn="ctr" fontAlgn="auto">
              <a:spcBef>
                <a:spcPts val="0"/>
              </a:spcBef>
              <a:spcAft>
                <a:spcPts val="0"/>
              </a:spcAft>
              <a:defRPr/>
            </a:pPr>
            <a:r>
              <a:rPr lang="hu-HU" sz="5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mn-lt"/>
                <a:cs typeface="+mn-cs"/>
              </a:rPr>
              <a:t>Gárdonyi Ilona</a:t>
            </a:r>
            <a:endParaRPr lang="en-US" sz="5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mn-lt"/>
              <a:cs typeface="+mn-cs"/>
            </a:endParaRPr>
          </a:p>
        </p:txBody>
      </p:sp>
      <p:pic>
        <p:nvPicPr>
          <p:cNvPr id="2050" name="Picture 2"/>
          <p:cNvPicPr>
            <a:picLocks noChangeAspect="1" noChangeArrowheads="1"/>
          </p:cNvPicPr>
          <p:nvPr/>
        </p:nvPicPr>
        <p:blipFill>
          <a:blip r:embed="rId3"/>
          <a:srcRect/>
          <a:stretch>
            <a:fillRect/>
          </a:stretch>
        </p:blipFill>
        <p:spPr bwMode="auto">
          <a:xfrm>
            <a:off x="0" y="1838325"/>
            <a:ext cx="4953000" cy="3038475"/>
          </a:xfrm>
          <a:prstGeom prst="rect">
            <a:avLst/>
          </a:prstGeom>
          <a:noFill/>
          <a:ln w="9525">
            <a:noFill/>
            <a:miter lim="800000"/>
            <a:headEnd/>
            <a:tailEnd/>
          </a:ln>
        </p:spPr>
      </p:pic>
      <p:sp>
        <p:nvSpPr>
          <p:cNvPr id="4" name="TextBox 3"/>
          <p:cNvSpPr txBox="1">
            <a:spLocks noChangeArrowheads="1"/>
          </p:cNvSpPr>
          <p:nvPr/>
        </p:nvSpPr>
        <p:spPr bwMode="auto">
          <a:xfrm>
            <a:off x="5410200" y="457200"/>
            <a:ext cx="3505200" cy="5078413"/>
          </a:xfrm>
          <a:prstGeom prst="rect">
            <a:avLst/>
          </a:prstGeom>
          <a:noFill/>
          <a:ln w="9525">
            <a:noFill/>
            <a:miter lim="800000"/>
            <a:headEnd/>
            <a:tailEnd/>
          </a:ln>
        </p:spPr>
        <p:txBody>
          <a:bodyPr>
            <a:spAutoFit/>
          </a:bodyPr>
          <a:lstStyle/>
          <a:p>
            <a:r>
              <a:rPr lang="hu-HU" sz="5400">
                <a:latin typeface="Calibri" pitchFamily="34" charset="0"/>
              </a:rPr>
              <a:t>Született 1899 Budapesten</a:t>
            </a:r>
          </a:p>
          <a:p>
            <a:endParaRPr lang="hu-HU" sz="5400">
              <a:latin typeface="Calibri" pitchFamily="34" charset="0"/>
            </a:endParaRPr>
          </a:p>
          <a:p>
            <a:r>
              <a:rPr lang="hu-HU" sz="5400">
                <a:latin typeface="Calibri" pitchFamily="34" charset="0"/>
              </a:rPr>
              <a:t>Gépíróként dolgozott</a:t>
            </a:r>
          </a:p>
        </p:txBody>
      </p:sp>
      <p:pic>
        <p:nvPicPr>
          <p:cNvPr id="2052" name="Picture 4"/>
          <p:cNvPicPr>
            <a:picLocks noChangeAspect="1" noChangeArrowheads="1"/>
          </p:cNvPicPr>
          <p:nvPr/>
        </p:nvPicPr>
        <p:blipFill>
          <a:blip r:embed="rId4"/>
          <a:srcRect/>
          <a:stretch>
            <a:fillRect/>
          </a:stretch>
        </p:blipFill>
        <p:spPr bwMode="auto">
          <a:xfrm>
            <a:off x="0" y="3048000"/>
            <a:ext cx="5105400" cy="31908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500" fill="hold"/>
                                        <p:tgtEl>
                                          <p:spTgt spid="2050"/>
                                        </p:tgtEl>
                                        <p:attrNameLst>
                                          <p:attrName>ppt_w</p:attrName>
                                        </p:attrNameLst>
                                      </p:cBhvr>
                                      <p:tavLst>
                                        <p:tav tm="0">
                                          <p:val>
                                            <p:strVal val="#ppt_w*0.05"/>
                                          </p:val>
                                        </p:tav>
                                        <p:tav tm="100000">
                                          <p:val>
                                            <p:strVal val="#ppt_w"/>
                                          </p:val>
                                        </p:tav>
                                      </p:tavLst>
                                    </p:anim>
                                    <p:anim calcmode="lin" valueType="num">
                                      <p:cBhvr>
                                        <p:cTn id="8" dur="500" fill="hold"/>
                                        <p:tgtEl>
                                          <p:spTgt spid="2050"/>
                                        </p:tgtEl>
                                        <p:attrNameLst>
                                          <p:attrName>ppt_h</p:attrName>
                                        </p:attrNameLst>
                                      </p:cBhvr>
                                      <p:tavLst>
                                        <p:tav tm="0">
                                          <p:val>
                                            <p:strVal val="#ppt_h"/>
                                          </p:val>
                                        </p:tav>
                                        <p:tav tm="100000">
                                          <p:val>
                                            <p:strVal val="#ppt_h"/>
                                          </p:val>
                                        </p:tav>
                                      </p:tavLst>
                                    </p:anim>
                                    <p:anim calcmode="lin" valueType="num">
                                      <p:cBhvr>
                                        <p:cTn id="9" dur="500" fill="hold"/>
                                        <p:tgtEl>
                                          <p:spTgt spid="2050"/>
                                        </p:tgtEl>
                                        <p:attrNameLst>
                                          <p:attrName>ppt_x</p:attrName>
                                        </p:attrNameLst>
                                      </p:cBhvr>
                                      <p:tavLst>
                                        <p:tav tm="0">
                                          <p:val>
                                            <p:strVal val="#ppt_x-.2"/>
                                          </p:val>
                                        </p:tav>
                                        <p:tav tm="100000">
                                          <p:val>
                                            <p:strVal val="#ppt_x"/>
                                          </p:val>
                                        </p:tav>
                                      </p:tavLst>
                                    </p:anim>
                                    <p:anim calcmode="lin" valueType="num">
                                      <p:cBhvr>
                                        <p:cTn id="10" dur="500" fill="hold"/>
                                        <p:tgtEl>
                                          <p:spTgt spid="2050"/>
                                        </p:tgtEl>
                                        <p:attrNameLst>
                                          <p:attrName>ppt_y</p:attrName>
                                        </p:attrNameLst>
                                      </p:cBhvr>
                                      <p:tavLst>
                                        <p:tav tm="0">
                                          <p:val>
                                            <p:strVal val="#ppt_y"/>
                                          </p:val>
                                        </p:tav>
                                        <p:tav tm="100000">
                                          <p:val>
                                            <p:strVal val="#ppt_y"/>
                                          </p:val>
                                        </p:tav>
                                      </p:tavLst>
                                    </p:anim>
                                    <p:animEffect transition="in" filter="fade">
                                      <p:cBhvr>
                                        <p:cTn id="11" dur="500"/>
                                        <p:tgtEl>
                                          <p:spTgt spid="2050"/>
                                        </p:tgtEl>
                                      </p:cBhvr>
                                    </p:animEffect>
                                  </p:childTnLst>
                                </p:cTn>
                              </p:par>
                            </p:childTnLst>
                          </p:cTn>
                        </p:par>
                      </p:childTnLst>
                    </p:cTn>
                  </p:par>
                  <p:par>
                    <p:cTn id="12" fill="hold">
                      <p:stCondLst>
                        <p:cond delay="indefinite"/>
                      </p:stCondLst>
                      <p:childTnLst>
                        <p:par>
                          <p:cTn id="13" fill="hold">
                            <p:stCondLst>
                              <p:cond delay="0"/>
                            </p:stCondLst>
                            <p:childTnLst>
                              <p:par>
                                <p:cTn id="14" presetID="27" presetClass="entr" presetSubtype="0" fill="hold" grpId="0" nodeType="clickEffect">
                                  <p:stCondLst>
                                    <p:cond delay="0"/>
                                  </p:stCondLst>
                                  <p:iterate type="lt">
                                    <p:tmPct val="50000"/>
                                  </p:iterate>
                                  <p:childTnLst>
                                    <p:set>
                                      <p:cBhvr>
                                        <p:cTn id="15" dur="1" fill="hold">
                                          <p:stCondLst>
                                            <p:cond delay="0"/>
                                          </p:stCondLst>
                                        </p:cTn>
                                        <p:tgtEl>
                                          <p:spTgt spid="4"/>
                                        </p:tgtEl>
                                        <p:attrNameLst>
                                          <p:attrName>style.visibility</p:attrName>
                                        </p:attrNameLst>
                                      </p:cBhvr>
                                      <p:to>
                                        <p:strVal val="visible"/>
                                      </p:to>
                                    </p:set>
                                    <p:anim calcmode="discrete" valueType="clr">
                                      <p:cBhvr override="childStyle">
                                        <p:cTn id="16"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17" dur="80"/>
                                        <p:tgtEl>
                                          <p:spTgt spid="4"/>
                                        </p:tgtEl>
                                        <p:attrNameLst>
                                          <p:attrName>fillcolor</p:attrName>
                                        </p:attrNameLst>
                                      </p:cBhvr>
                                      <p:tavLst>
                                        <p:tav tm="0">
                                          <p:val>
                                            <p:clrVal>
                                              <a:schemeClr val="accent2"/>
                                            </p:clrVal>
                                          </p:val>
                                        </p:tav>
                                        <p:tav tm="50000">
                                          <p:val>
                                            <p:clrVal>
                                              <a:schemeClr val="hlink"/>
                                            </p:clrVal>
                                          </p:val>
                                        </p:tav>
                                      </p:tavLst>
                                    </p:anim>
                                    <p:set>
                                      <p:cBhvr>
                                        <p:cTn id="18" dur="80"/>
                                        <p:tgtEl>
                                          <p:spTgt spid="4"/>
                                        </p:tgtEl>
                                        <p:attrNameLst>
                                          <p:attrName>fill.type</p:attrName>
                                        </p:attrNameLst>
                                      </p:cBhvr>
                                      <p:to>
                                        <p:strVal val="solid"/>
                                      </p:to>
                                    </p:se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nodeType="clickEffect">
                                  <p:stCondLst>
                                    <p:cond delay="0"/>
                                  </p:stCondLst>
                                  <p:childTnLst>
                                    <p:set>
                                      <p:cBhvr>
                                        <p:cTn id="22" dur="1" fill="hold">
                                          <p:stCondLst>
                                            <p:cond delay="0"/>
                                          </p:stCondLst>
                                        </p:cTn>
                                        <p:tgtEl>
                                          <p:spTgt spid="2052"/>
                                        </p:tgtEl>
                                        <p:attrNameLst>
                                          <p:attrName>style.visibility</p:attrName>
                                        </p:attrNameLst>
                                      </p:cBhvr>
                                      <p:to>
                                        <p:strVal val="visible"/>
                                      </p:to>
                                    </p:set>
                                    <p:animEffect transition="in" filter="diamond(in)">
                                      <p:cBhvr>
                                        <p:cTn id="23" dur="20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Rectangle 1"/>
          <p:cNvSpPr/>
          <p:nvPr/>
        </p:nvSpPr>
        <p:spPr>
          <a:xfrm>
            <a:off x="0" y="0"/>
            <a:ext cx="3540586" cy="923330"/>
          </a:xfrm>
          <a:prstGeom prst="rect">
            <a:avLst/>
          </a:prstGeom>
          <a:noFill/>
        </p:spPr>
        <p:txBody>
          <a:bodyPr wrap="none">
            <a:spAutoFit/>
          </a:bodyPr>
          <a:lstStyle/>
          <a:p>
            <a:pPr algn="ctr" fontAlgn="auto">
              <a:spcBef>
                <a:spcPts val="0"/>
              </a:spcBef>
              <a:spcAft>
                <a:spcPts val="0"/>
              </a:spcAft>
              <a:defRPr/>
            </a:pPr>
            <a:r>
              <a:rPr lang="hu-HU" sz="5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cs typeface="+mn-cs"/>
              </a:rPr>
              <a:t>Kinszki Imre</a:t>
            </a:r>
            <a:endParaRPr lang="en-US" sz="5400" dirty="0">
              <a:ln w="10160">
                <a:solidFill>
                  <a:schemeClr val="accent1"/>
                </a:solidFill>
                <a:prstDash val="solid"/>
              </a:ln>
              <a:solidFill>
                <a:srgbClr val="FFFFFF"/>
              </a:solidFill>
              <a:effectLst>
                <a:outerShdw blurRad="38100" dist="32000" dir="5400000" algn="tl">
                  <a:srgbClr val="000000">
                    <a:alpha val="30000"/>
                  </a:srgbClr>
                </a:outerShdw>
              </a:effectLst>
              <a:latin typeface="+mn-lt"/>
              <a:cs typeface="+mn-cs"/>
            </a:endParaRPr>
          </a:p>
        </p:txBody>
      </p:sp>
      <p:pic>
        <p:nvPicPr>
          <p:cNvPr id="3074" name="Picture 2"/>
          <p:cNvPicPr>
            <a:picLocks noChangeAspect="1" noChangeArrowheads="1"/>
          </p:cNvPicPr>
          <p:nvPr/>
        </p:nvPicPr>
        <p:blipFill>
          <a:blip r:embed="rId3"/>
          <a:srcRect/>
          <a:stretch>
            <a:fillRect/>
          </a:stretch>
        </p:blipFill>
        <p:spPr bwMode="auto">
          <a:xfrm>
            <a:off x="0" y="1447800"/>
            <a:ext cx="5105400" cy="3190875"/>
          </a:xfrm>
          <a:prstGeom prst="rect">
            <a:avLst/>
          </a:prstGeom>
          <a:noFill/>
          <a:ln w="9525">
            <a:noFill/>
            <a:miter lim="800000"/>
            <a:headEnd/>
            <a:tailEnd/>
          </a:ln>
        </p:spPr>
      </p:pic>
      <p:pic>
        <p:nvPicPr>
          <p:cNvPr id="3075" name="Picture 3"/>
          <p:cNvPicPr>
            <a:picLocks noChangeAspect="1" noChangeArrowheads="1"/>
          </p:cNvPicPr>
          <p:nvPr/>
        </p:nvPicPr>
        <p:blipFill>
          <a:blip r:embed="rId4"/>
          <a:srcRect/>
          <a:stretch>
            <a:fillRect/>
          </a:stretch>
        </p:blipFill>
        <p:spPr bwMode="auto">
          <a:xfrm>
            <a:off x="0" y="3762375"/>
            <a:ext cx="4953000" cy="3095625"/>
          </a:xfrm>
          <a:prstGeom prst="rect">
            <a:avLst/>
          </a:prstGeom>
          <a:noFill/>
          <a:ln w="9525">
            <a:noFill/>
            <a:miter lim="800000"/>
            <a:headEnd/>
            <a:tailEnd/>
          </a:ln>
        </p:spPr>
      </p:pic>
      <p:sp>
        <p:nvSpPr>
          <p:cNvPr id="5" name="TextBox 4"/>
          <p:cNvSpPr txBox="1">
            <a:spLocks noChangeArrowheads="1"/>
          </p:cNvSpPr>
          <p:nvPr/>
        </p:nvSpPr>
        <p:spPr bwMode="auto">
          <a:xfrm>
            <a:off x="5486400" y="457200"/>
            <a:ext cx="2819400" cy="6002338"/>
          </a:xfrm>
          <a:prstGeom prst="rect">
            <a:avLst/>
          </a:prstGeom>
          <a:noFill/>
          <a:ln w="9525">
            <a:noFill/>
            <a:miter lim="800000"/>
            <a:headEnd/>
            <a:tailEnd/>
          </a:ln>
        </p:spPr>
        <p:txBody>
          <a:bodyPr>
            <a:spAutoFit/>
          </a:bodyPr>
          <a:lstStyle/>
          <a:p>
            <a:r>
              <a:rPr lang="hu-HU" sz="3200">
                <a:latin typeface="Calibri" pitchFamily="34" charset="0"/>
              </a:rPr>
              <a:t>Ugyanabban az irodában dolgozott mint Gárdonyi Ilona</a:t>
            </a:r>
          </a:p>
          <a:p>
            <a:endParaRPr lang="hu-HU" sz="3200">
              <a:latin typeface="Calibri" pitchFamily="34" charset="0"/>
            </a:endParaRPr>
          </a:p>
          <a:p>
            <a:r>
              <a:rPr lang="hu-HU" sz="3200">
                <a:latin typeface="Calibri" pitchFamily="34" charset="0"/>
              </a:rPr>
              <a:t>Túl félénk volt hogy szóban hívja el ezért egy papírrepülőn hívta el randevúra</a:t>
            </a:r>
            <a:endParaRPr lang="en-US" sz="3200">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 fill="hold"/>
                                        <p:tgtEl>
                                          <p:spTgt spid="3074"/>
                                        </p:tgtEl>
                                        <p:attrNameLst>
                                          <p:attrName>ppt_x</p:attrName>
                                        </p:attrNameLst>
                                      </p:cBhvr>
                                      <p:tavLst>
                                        <p:tav tm="0">
                                          <p:val>
                                            <p:strVal val="#ppt_x"/>
                                          </p:val>
                                        </p:tav>
                                        <p:tav tm="100000">
                                          <p:val>
                                            <p:strVal val="#ppt_x"/>
                                          </p:val>
                                        </p:tav>
                                      </p:tavLst>
                                    </p:anim>
                                    <p:anim calcmode="lin" valueType="num">
                                      <p:cBhvr additive="base">
                                        <p:cTn id="8"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4" presetClass="entr" presetSubtype="0" accel="10000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strVal val="#ppt_w*0.05"/>
                                          </p:val>
                                        </p:tav>
                                        <p:tav tm="100000">
                                          <p:val>
                                            <p:strVal val="#ppt_w"/>
                                          </p:val>
                                        </p:tav>
                                      </p:tavLst>
                                    </p:anim>
                                    <p:anim calcmode="lin" valueType="num">
                                      <p:cBhvr>
                                        <p:cTn id="14" dur="500" fill="hold"/>
                                        <p:tgtEl>
                                          <p:spTgt spid="5"/>
                                        </p:tgtEl>
                                        <p:attrNameLst>
                                          <p:attrName>ppt_h</p:attrName>
                                        </p:attrNameLst>
                                      </p:cBhvr>
                                      <p:tavLst>
                                        <p:tav tm="0">
                                          <p:val>
                                            <p:strVal val="#ppt_h"/>
                                          </p:val>
                                        </p:tav>
                                        <p:tav tm="100000">
                                          <p:val>
                                            <p:strVal val="#ppt_h"/>
                                          </p:val>
                                        </p:tav>
                                      </p:tavLst>
                                    </p:anim>
                                    <p:anim calcmode="lin" valueType="num">
                                      <p:cBhvr>
                                        <p:cTn id="15" dur="500" fill="hold"/>
                                        <p:tgtEl>
                                          <p:spTgt spid="5"/>
                                        </p:tgtEl>
                                        <p:attrNameLst>
                                          <p:attrName>ppt_x</p:attrName>
                                        </p:attrNameLst>
                                      </p:cBhvr>
                                      <p:tavLst>
                                        <p:tav tm="0">
                                          <p:val>
                                            <p:strVal val="#ppt_x-.2"/>
                                          </p:val>
                                        </p:tav>
                                        <p:tav tm="100000">
                                          <p:val>
                                            <p:strVal val="#ppt_x"/>
                                          </p:val>
                                        </p:tav>
                                      </p:tavLst>
                                    </p:anim>
                                    <p:anim calcmode="lin" valueType="num">
                                      <p:cBhvr>
                                        <p:cTn id="16" dur="500" fill="hold"/>
                                        <p:tgtEl>
                                          <p:spTgt spid="5"/>
                                        </p:tgtEl>
                                        <p:attrNameLst>
                                          <p:attrName>ppt_y</p:attrName>
                                        </p:attrNameLst>
                                      </p:cBhvr>
                                      <p:tavLst>
                                        <p:tav tm="0">
                                          <p:val>
                                            <p:strVal val="#ppt_y"/>
                                          </p:val>
                                        </p:tav>
                                        <p:tav tm="100000">
                                          <p:val>
                                            <p:strVal val="#ppt_y"/>
                                          </p:val>
                                        </p:tav>
                                      </p:tavLst>
                                    </p:anim>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075"/>
                                        </p:tgtEl>
                                        <p:attrNameLst>
                                          <p:attrName>style.visibility</p:attrName>
                                        </p:attrNameLst>
                                      </p:cBhvr>
                                      <p:to>
                                        <p:strVal val="visible"/>
                                      </p:to>
                                    </p:set>
                                    <p:anim calcmode="lin" valueType="num">
                                      <p:cBhvr additive="base">
                                        <p:cTn id="22" dur="500" fill="hold"/>
                                        <p:tgtEl>
                                          <p:spTgt spid="3075"/>
                                        </p:tgtEl>
                                        <p:attrNameLst>
                                          <p:attrName>ppt_x</p:attrName>
                                        </p:attrNameLst>
                                      </p:cBhvr>
                                      <p:tavLst>
                                        <p:tav tm="0">
                                          <p:val>
                                            <p:strVal val="#ppt_x"/>
                                          </p:val>
                                        </p:tav>
                                        <p:tav tm="100000">
                                          <p:val>
                                            <p:strVal val="#ppt_x"/>
                                          </p:val>
                                        </p:tav>
                                      </p:tavLst>
                                    </p:anim>
                                    <p:anim calcmode="lin" valueType="num">
                                      <p:cBhvr additive="base">
                                        <p:cTn id="23" dur="500" fill="hold"/>
                                        <p:tgtEl>
                                          <p:spTgt spid="30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srcRect/>
          <a:stretch>
            <a:fillRect/>
          </a:stretch>
        </p:blipFill>
        <p:spPr bwMode="auto">
          <a:xfrm>
            <a:off x="0" y="1981200"/>
            <a:ext cx="6400800" cy="4429125"/>
          </a:xfrm>
          <a:prstGeom prst="rect">
            <a:avLst/>
          </a:prstGeom>
          <a:noFill/>
          <a:ln w="9525">
            <a:noFill/>
            <a:miter lim="800000"/>
            <a:headEnd/>
            <a:tailEnd/>
          </a:ln>
        </p:spPr>
      </p:pic>
      <p:sp>
        <p:nvSpPr>
          <p:cNvPr id="3" name="Rectangle 2"/>
          <p:cNvSpPr/>
          <p:nvPr/>
        </p:nvSpPr>
        <p:spPr>
          <a:xfrm>
            <a:off x="0" y="0"/>
            <a:ext cx="6109366" cy="923330"/>
          </a:xfrm>
          <a:prstGeom prst="rect">
            <a:avLst/>
          </a:prstGeom>
          <a:noFill/>
        </p:spPr>
        <p:txBody>
          <a:bodyPr wrap="none">
            <a:spAutoFit/>
          </a:bodyPr>
          <a:lstStyle/>
          <a:p>
            <a:pPr algn="ctr" fontAlgn="auto">
              <a:spcBef>
                <a:spcPts val="0"/>
              </a:spcBef>
              <a:spcAft>
                <a:spcPts val="0"/>
              </a:spcAft>
              <a:defRPr/>
            </a:pPr>
            <a:r>
              <a:rPr lang="hu-HU" sz="54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mn-lt"/>
                <a:cs typeface="+mn-cs"/>
              </a:rPr>
              <a:t>Kinszki Imre családja</a:t>
            </a:r>
            <a:endParaRPr lang="en-US" sz="54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mn-lt"/>
              <a:cs typeface="+mn-cs"/>
            </a:endParaRPr>
          </a:p>
        </p:txBody>
      </p:sp>
      <p:sp>
        <p:nvSpPr>
          <p:cNvPr id="4" name="TextBox 3"/>
          <p:cNvSpPr txBox="1">
            <a:spLocks noChangeArrowheads="1"/>
          </p:cNvSpPr>
          <p:nvPr/>
        </p:nvSpPr>
        <p:spPr bwMode="auto">
          <a:xfrm>
            <a:off x="152400" y="990600"/>
            <a:ext cx="8763000" cy="646113"/>
          </a:xfrm>
          <a:prstGeom prst="rect">
            <a:avLst/>
          </a:prstGeom>
          <a:noFill/>
          <a:ln w="9525">
            <a:noFill/>
            <a:miter lim="800000"/>
            <a:headEnd/>
            <a:tailEnd/>
          </a:ln>
        </p:spPr>
        <p:txBody>
          <a:bodyPr>
            <a:spAutoFit/>
          </a:bodyPr>
          <a:lstStyle/>
          <a:p>
            <a:r>
              <a:rPr lang="hu-HU">
                <a:latin typeface="Calibri" pitchFamily="34" charset="0"/>
              </a:rPr>
              <a:t>Amikor meghallották hogy Imre Ilonával jár dühösek lettek mert Iloa túl szegény volt és ki Ilonát ki is rugatták a munkahelyéröl.</a:t>
            </a:r>
            <a:endParaRPr lang="en-US">
              <a:latin typeface="Calibri" pitchFamily="34" charset="0"/>
            </a:endParaRPr>
          </a:p>
        </p:txBody>
      </p:sp>
      <p:pic>
        <p:nvPicPr>
          <p:cNvPr id="4099" name="Picture 3"/>
          <p:cNvPicPr>
            <a:picLocks noChangeAspect="1" noChangeArrowheads="1"/>
          </p:cNvPicPr>
          <p:nvPr/>
        </p:nvPicPr>
        <p:blipFill>
          <a:blip r:embed="rId4"/>
          <a:srcRect/>
          <a:stretch>
            <a:fillRect/>
          </a:stretch>
        </p:blipFill>
        <p:spPr bwMode="auto">
          <a:xfrm>
            <a:off x="0" y="2971800"/>
            <a:ext cx="5546725" cy="3467100"/>
          </a:xfrm>
          <a:prstGeom prst="rect">
            <a:avLst/>
          </a:prstGeom>
          <a:noFill/>
          <a:ln w="9525">
            <a:noFill/>
            <a:miter lim="800000"/>
            <a:headEnd/>
            <a:tailEnd/>
          </a:ln>
        </p:spPr>
      </p:pic>
      <p:sp>
        <p:nvSpPr>
          <p:cNvPr id="6" name="TextBox 5"/>
          <p:cNvSpPr txBox="1">
            <a:spLocks noChangeArrowheads="1"/>
          </p:cNvSpPr>
          <p:nvPr/>
        </p:nvSpPr>
        <p:spPr bwMode="auto">
          <a:xfrm>
            <a:off x="6553200" y="1676400"/>
            <a:ext cx="2590800" cy="4154488"/>
          </a:xfrm>
          <a:prstGeom prst="rect">
            <a:avLst/>
          </a:prstGeom>
          <a:noFill/>
          <a:ln w="9525">
            <a:noFill/>
            <a:miter lim="800000"/>
            <a:headEnd/>
            <a:tailEnd/>
          </a:ln>
        </p:spPr>
        <p:txBody>
          <a:bodyPr>
            <a:spAutoFit/>
          </a:bodyPr>
          <a:lstStyle/>
          <a:p>
            <a:r>
              <a:rPr lang="hu-HU" sz="2400">
                <a:latin typeface="Calibri" pitchFamily="34" charset="0"/>
              </a:rPr>
              <a:t>Ilona olyan jó gépíró volt hogy már másnap volt munkája</a:t>
            </a:r>
          </a:p>
          <a:p>
            <a:endParaRPr lang="hu-HU" sz="2400">
              <a:latin typeface="Calibri" pitchFamily="34" charset="0"/>
            </a:endParaRPr>
          </a:p>
          <a:p>
            <a:r>
              <a:rPr lang="hu-HU" sz="2400">
                <a:latin typeface="Calibri" pitchFamily="34" charset="0"/>
              </a:rPr>
              <a:t>Amint ezt Imre megtudta azonnal elment Ilona új munkahelyére és ott rögtön megkérte a kezét</a:t>
            </a:r>
            <a:endParaRPr lang="en-US" sz="2400">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ox(in)">
                                      <p:cBhvr>
                                        <p:cTn id="7" dur="5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27" presetClass="entr" presetSubtype="0" fill="hold" grpId="0" nodeType="clickEffect">
                                  <p:stCondLst>
                                    <p:cond delay="0"/>
                                  </p:stCondLst>
                                  <p:iterate type="lt">
                                    <p:tmPct val="50000"/>
                                  </p:iterate>
                                  <p:childTnLst>
                                    <p:set>
                                      <p:cBhvr>
                                        <p:cTn id="11" dur="1" fill="hold">
                                          <p:stCondLst>
                                            <p:cond delay="0"/>
                                          </p:stCondLst>
                                        </p:cTn>
                                        <p:tgtEl>
                                          <p:spTgt spid="4"/>
                                        </p:tgtEl>
                                        <p:attrNameLst>
                                          <p:attrName>style.visibility</p:attrName>
                                        </p:attrNameLst>
                                      </p:cBhvr>
                                      <p:to>
                                        <p:strVal val="visible"/>
                                      </p:to>
                                    </p:set>
                                    <p:anim calcmode="discrete" valueType="clr">
                                      <p:cBhvr override="childStyle">
                                        <p:cTn id="12"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4"/>
                                        </p:tgtEl>
                                        <p:attrNameLst>
                                          <p:attrName>fillcolor</p:attrName>
                                        </p:attrNameLst>
                                      </p:cBhvr>
                                      <p:tavLst>
                                        <p:tav tm="0">
                                          <p:val>
                                            <p:clrVal>
                                              <a:schemeClr val="accent2"/>
                                            </p:clrVal>
                                          </p:val>
                                        </p:tav>
                                        <p:tav tm="50000">
                                          <p:val>
                                            <p:clrVal>
                                              <a:schemeClr val="hlink"/>
                                            </p:clrVal>
                                          </p:val>
                                        </p:tav>
                                      </p:tavLst>
                                    </p:anim>
                                    <p:set>
                                      <p:cBhvr>
                                        <p:cTn id="14" dur="80"/>
                                        <p:tgtEl>
                                          <p:spTgt spid="4"/>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27" presetClass="entr" presetSubtype="0" fill="hold" grpId="0" nodeType="clickEffect">
                                  <p:stCondLst>
                                    <p:cond delay="0"/>
                                  </p:stCondLst>
                                  <p:iterate type="lt">
                                    <p:tmPct val="50000"/>
                                  </p:iterate>
                                  <p:childTnLst>
                                    <p:set>
                                      <p:cBhvr>
                                        <p:cTn id="18" dur="1" fill="hold">
                                          <p:stCondLst>
                                            <p:cond delay="0"/>
                                          </p:stCondLst>
                                        </p:cTn>
                                        <p:tgtEl>
                                          <p:spTgt spid="6"/>
                                        </p:tgtEl>
                                        <p:attrNameLst>
                                          <p:attrName>style.visibility</p:attrName>
                                        </p:attrNameLst>
                                      </p:cBhvr>
                                      <p:to>
                                        <p:strVal val="visible"/>
                                      </p:to>
                                    </p:set>
                                    <p:anim calcmode="discrete" valueType="clr">
                                      <p:cBhvr override="childStyle">
                                        <p:cTn id="19"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6"/>
                                        </p:tgtEl>
                                        <p:attrNameLst>
                                          <p:attrName>fillcolor</p:attrName>
                                        </p:attrNameLst>
                                      </p:cBhvr>
                                      <p:tavLst>
                                        <p:tav tm="0">
                                          <p:val>
                                            <p:clrVal>
                                              <a:schemeClr val="accent2"/>
                                            </p:clrVal>
                                          </p:val>
                                        </p:tav>
                                        <p:tav tm="50000">
                                          <p:val>
                                            <p:clrVal>
                                              <a:schemeClr val="hlink"/>
                                            </p:clrVal>
                                          </p:val>
                                        </p:tav>
                                      </p:tavLst>
                                    </p:anim>
                                    <p:set>
                                      <p:cBhvr>
                                        <p:cTn id="21" dur="80"/>
                                        <p:tgtEl>
                                          <p:spTgt spid="6"/>
                                        </p:tgtEl>
                                        <p:attrNameLst>
                                          <p:attrName>fill.type</p:attrName>
                                        </p:attrNameLst>
                                      </p:cBhvr>
                                      <p:to>
                                        <p:strVal val="solid"/>
                                      </p:to>
                                    </p:set>
                                  </p:childTnLst>
                                </p:cTn>
                              </p:par>
                            </p:childTnLst>
                          </p:cTn>
                        </p:par>
                      </p:childTnLst>
                    </p:cTn>
                  </p:par>
                  <p:par>
                    <p:cTn id="22" fill="hold">
                      <p:stCondLst>
                        <p:cond delay="indefinite"/>
                      </p:stCondLst>
                      <p:childTnLst>
                        <p:par>
                          <p:cTn id="23" fill="hold">
                            <p:stCondLst>
                              <p:cond delay="0"/>
                            </p:stCondLst>
                            <p:childTnLst>
                              <p:par>
                                <p:cTn id="24" presetID="8" presetClass="entr" presetSubtype="16" fill="hold" nodeType="clickEffect">
                                  <p:stCondLst>
                                    <p:cond delay="0"/>
                                  </p:stCondLst>
                                  <p:childTnLst>
                                    <p:set>
                                      <p:cBhvr>
                                        <p:cTn id="25" dur="1" fill="hold">
                                          <p:stCondLst>
                                            <p:cond delay="0"/>
                                          </p:stCondLst>
                                        </p:cTn>
                                        <p:tgtEl>
                                          <p:spTgt spid="4099"/>
                                        </p:tgtEl>
                                        <p:attrNameLst>
                                          <p:attrName>style.visibility</p:attrName>
                                        </p:attrNameLst>
                                      </p:cBhvr>
                                      <p:to>
                                        <p:strVal val="visible"/>
                                      </p:to>
                                    </p:set>
                                    <p:animEffect transition="in" filter="diamond(in)">
                                      <p:cBhvr>
                                        <p:cTn id="26" dur="20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srcRect/>
          <a:stretch>
            <a:fillRect/>
          </a:stretch>
        </p:blipFill>
        <p:spPr bwMode="auto">
          <a:xfrm>
            <a:off x="0" y="1828800"/>
            <a:ext cx="6400800" cy="4000500"/>
          </a:xfrm>
          <a:prstGeom prst="rect">
            <a:avLst/>
          </a:prstGeom>
          <a:noFill/>
          <a:ln w="9525">
            <a:noFill/>
            <a:miter lim="800000"/>
            <a:headEnd/>
            <a:tailEnd/>
          </a:ln>
        </p:spPr>
      </p:pic>
      <p:sp>
        <p:nvSpPr>
          <p:cNvPr id="3" name="Rectangle 2"/>
          <p:cNvSpPr/>
          <p:nvPr/>
        </p:nvSpPr>
        <p:spPr>
          <a:xfrm>
            <a:off x="457200" y="304800"/>
            <a:ext cx="3033523" cy="923330"/>
          </a:xfrm>
          <a:prstGeom prst="rect">
            <a:avLst/>
          </a:prstGeom>
          <a:noFill/>
        </p:spPr>
        <p:txBody>
          <a:bodyPr wrap="none">
            <a:spAutoFit/>
          </a:bodyPr>
          <a:lstStyle/>
          <a:p>
            <a:pPr algn="ctr" fontAlgn="auto">
              <a:spcBef>
                <a:spcPts val="0"/>
              </a:spcBef>
              <a:spcAft>
                <a:spcPts val="0"/>
              </a:spcAft>
              <a:defRPr/>
            </a:pPr>
            <a:r>
              <a:rPr lang="hu-HU"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cs typeface="+mn-cs"/>
              </a:rPr>
              <a:t>Gyerekeik</a:t>
            </a:r>
            <a:endParaRPr lang="en-US"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cs typeface="+mn-cs"/>
            </a:endParaRPr>
          </a:p>
        </p:txBody>
      </p:sp>
      <p:sp>
        <p:nvSpPr>
          <p:cNvPr id="4" name="TextBox 3"/>
          <p:cNvSpPr txBox="1">
            <a:spLocks noChangeArrowheads="1"/>
          </p:cNvSpPr>
          <p:nvPr/>
        </p:nvSpPr>
        <p:spPr bwMode="auto">
          <a:xfrm>
            <a:off x="6629400" y="1524000"/>
            <a:ext cx="2133600" cy="3540125"/>
          </a:xfrm>
          <a:prstGeom prst="rect">
            <a:avLst/>
          </a:prstGeom>
          <a:noFill/>
          <a:ln w="9525">
            <a:noFill/>
            <a:miter lim="800000"/>
            <a:headEnd/>
            <a:tailEnd/>
          </a:ln>
        </p:spPr>
        <p:txBody>
          <a:bodyPr>
            <a:spAutoFit/>
          </a:bodyPr>
          <a:lstStyle/>
          <a:p>
            <a:r>
              <a:rPr lang="en-US" sz="3200">
                <a:latin typeface="Calibri" pitchFamily="34" charset="0"/>
              </a:rPr>
              <a:t>20</a:t>
            </a:r>
            <a:r>
              <a:rPr lang="hu-HU" sz="3200">
                <a:latin typeface="Calibri" pitchFamily="34" charset="0"/>
              </a:rPr>
              <a:t> évük volt együtt</a:t>
            </a:r>
          </a:p>
          <a:p>
            <a:endParaRPr lang="hu-HU" sz="3200">
              <a:latin typeface="Calibri" pitchFamily="34" charset="0"/>
            </a:endParaRPr>
          </a:p>
          <a:p>
            <a:r>
              <a:rPr lang="hu-HU" sz="3200">
                <a:latin typeface="Calibri" pitchFamily="34" charset="0"/>
              </a:rPr>
              <a:t>2 gyerekük született</a:t>
            </a:r>
          </a:p>
          <a:p>
            <a:r>
              <a:rPr lang="hu-HU" sz="3200">
                <a:latin typeface="Calibri" pitchFamily="34" charset="0"/>
              </a:rPr>
              <a:t>Gábor és Judit</a:t>
            </a:r>
            <a:endParaRPr lang="en-US" sz="3200">
              <a:latin typeface="Calibri" pitchFamily="34" charset="0"/>
            </a:endParaRPr>
          </a:p>
        </p:txBody>
      </p:sp>
      <p:pic>
        <p:nvPicPr>
          <p:cNvPr id="5123" name="Picture 3"/>
          <p:cNvPicPr>
            <a:picLocks noChangeAspect="1" noChangeArrowheads="1"/>
          </p:cNvPicPr>
          <p:nvPr/>
        </p:nvPicPr>
        <p:blipFill>
          <a:blip r:embed="rId4"/>
          <a:srcRect/>
          <a:stretch>
            <a:fillRect/>
          </a:stretch>
        </p:blipFill>
        <p:spPr bwMode="auto">
          <a:xfrm>
            <a:off x="304800" y="3429000"/>
            <a:ext cx="4876800" cy="304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box(in)">
                                      <p:cBhvr>
                                        <p:cTn id="7" dur="5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27" presetClass="entr" presetSubtype="0" fill="hold" grpId="0" nodeType="clickEffect">
                                  <p:stCondLst>
                                    <p:cond delay="0"/>
                                  </p:stCondLst>
                                  <p:iterate type="lt">
                                    <p:tmPct val="50000"/>
                                  </p:iterate>
                                  <p:childTnLst>
                                    <p:set>
                                      <p:cBhvr>
                                        <p:cTn id="11" dur="1" fill="hold">
                                          <p:stCondLst>
                                            <p:cond delay="0"/>
                                          </p:stCondLst>
                                        </p:cTn>
                                        <p:tgtEl>
                                          <p:spTgt spid="4"/>
                                        </p:tgtEl>
                                        <p:attrNameLst>
                                          <p:attrName>style.visibility</p:attrName>
                                        </p:attrNameLst>
                                      </p:cBhvr>
                                      <p:to>
                                        <p:strVal val="visible"/>
                                      </p:to>
                                    </p:set>
                                    <p:anim calcmode="discrete" valueType="clr">
                                      <p:cBhvr override="childStyle">
                                        <p:cTn id="12"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4"/>
                                        </p:tgtEl>
                                        <p:attrNameLst>
                                          <p:attrName>fillcolor</p:attrName>
                                        </p:attrNameLst>
                                      </p:cBhvr>
                                      <p:tavLst>
                                        <p:tav tm="0">
                                          <p:val>
                                            <p:clrVal>
                                              <a:schemeClr val="accent2"/>
                                            </p:clrVal>
                                          </p:val>
                                        </p:tav>
                                        <p:tav tm="50000">
                                          <p:val>
                                            <p:clrVal>
                                              <a:schemeClr val="hlink"/>
                                            </p:clrVal>
                                          </p:val>
                                        </p:tav>
                                      </p:tavLst>
                                    </p:anim>
                                    <p:set>
                                      <p:cBhvr>
                                        <p:cTn id="14" dur="80"/>
                                        <p:tgtEl>
                                          <p:spTgt spid="4"/>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ntr" presetSubtype="26" fill="hold" nodeType="clickEffect">
                                  <p:stCondLst>
                                    <p:cond delay="0"/>
                                  </p:stCondLst>
                                  <p:childTnLst>
                                    <p:set>
                                      <p:cBhvr>
                                        <p:cTn id="18" dur="1" fill="hold">
                                          <p:stCondLst>
                                            <p:cond delay="0"/>
                                          </p:stCondLst>
                                        </p:cTn>
                                        <p:tgtEl>
                                          <p:spTgt spid="5123"/>
                                        </p:tgtEl>
                                        <p:attrNameLst>
                                          <p:attrName>style.visibility</p:attrName>
                                        </p:attrNameLst>
                                      </p:cBhvr>
                                      <p:to>
                                        <p:strVal val="visible"/>
                                      </p:to>
                                    </p:set>
                                    <p:animEffect transition="in" filter="barn(inHorizontal)">
                                      <p:cBhvr>
                                        <p:cTn id="19" dur="5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3"/>
          <a:srcRect/>
          <a:stretch>
            <a:fillRect/>
          </a:stretch>
        </p:blipFill>
        <p:spPr bwMode="auto">
          <a:xfrm>
            <a:off x="990600" y="2057400"/>
            <a:ext cx="6781800" cy="4238625"/>
          </a:xfrm>
          <a:prstGeom prst="rect">
            <a:avLst/>
          </a:prstGeom>
          <a:noFill/>
          <a:ln w="9525">
            <a:noFill/>
            <a:miter lim="800000"/>
            <a:headEnd/>
            <a:tailEnd/>
          </a:ln>
        </p:spPr>
      </p:pic>
      <p:sp>
        <p:nvSpPr>
          <p:cNvPr id="4" name="Rectangle 3"/>
          <p:cNvSpPr/>
          <p:nvPr/>
        </p:nvSpPr>
        <p:spPr>
          <a:xfrm>
            <a:off x="0" y="0"/>
            <a:ext cx="8638006" cy="1754326"/>
          </a:xfrm>
          <a:prstGeom prst="rect">
            <a:avLst/>
          </a:prstGeom>
          <a:noFill/>
        </p:spPr>
        <p:txBody>
          <a:bodyPr wrap="none">
            <a:spAutoFit/>
          </a:bodyPr>
          <a:lstStyle/>
          <a:p>
            <a:pPr algn="ctr" fontAlgn="auto">
              <a:spcBef>
                <a:spcPts val="0"/>
              </a:spcBef>
              <a:spcAft>
                <a:spcPts val="0"/>
              </a:spcAft>
              <a:defRPr/>
            </a:pPr>
            <a:r>
              <a:rPr lang="hu-HU"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cs typeface="+mn-cs"/>
              </a:rPr>
              <a:t>A II. Világháború alatt történt</a:t>
            </a:r>
          </a:p>
          <a:p>
            <a:pPr algn="ctr" fontAlgn="auto">
              <a:spcBef>
                <a:spcPts val="0"/>
              </a:spcBef>
              <a:spcAft>
                <a:spcPts val="0"/>
              </a:spcAft>
              <a:defRPr/>
            </a:pPr>
            <a:r>
              <a:rPr lang="hu-HU"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cs typeface="+mn-cs"/>
              </a:rPr>
              <a:t>borzalmak</a:t>
            </a:r>
            <a:endParaRPr lang="en-US"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cs typeface="+mn-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8674" name="TextBox 1"/>
          <p:cNvSpPr txBox="1">
            <a:spLocks noChangeArrowheads="1"/>
          </p:cNvSpPr>
          <p:nvPr/>
        </p:nvSpPr>
        <p:spPr bwMode="auto">
          <a:xfrm>
            <a:off x="0" y="533400"/>
            <a:ext cx="9144000" cy="5632450"/>
          </a:xfrm>
          <a:prstGeom prst="rect">
            <a:avLst/>
          </a:prstGeom>
          <a:noFill/>
          <a:ln w="9525">
            <a:noFill/>
            <a:miter lim="800000"/>
            <a:headEnd/>
            <a:tailEnd/>
          </a:ln>
        </p:spPr>
        <p:txBody>
          <a:bodyPr>
            <a:spAutoFit/>
          </a:bodyPr>
          <a:lstStyle/>
          <a:p>
            <a:r>
              <a:rPr lang="hu-HU" sz="3600">
                <a:solidFill>
                  <a:schemeClr val="bg1"/>
                </a:solidFill>
                <a:latin typeface="Calibri" pitchFamily="34" charset="0"/>
              </a:rPr>
              <a:t>Apját Imrét munkaszolgálaton szolgált eleinte Magyarországon késöbb Németországban</a:t>
            </a:r>
          </a:p>
          <a:p>
            <a:endParaRPr lang="hu-HU" sz="3600">
              <a:solidFill>
                <a:schemeClr val="bg1"/>
              </a:solidFill>
              <a:latin typeface="Calibri" pitchFamily="34" charset="0"/>
            </a:endParaRPr>
          </a:p>
          <a:p>
            <a:r>
              <a:rPr lang="hu-HU" sz="3600">
                <a:solidFill>
                  <a:schemeClr val="bg1"/>
                </a:solidFill>
                <a:latin typeface="Calibri" pitchFamily="34" charset="0"/>
              </a:rPr>
              <a:t>Bátyját Gábort 18 évesen Buchenwaldba deportálták ahol látták hogy megölik</a:t>
            </a:r>
          </a:p>
          <a:p>
            <a:endParaRPr lang="hu-HU" sz="3600">
              <a:solidFill>
                <a:schemeClr val="bg1"/>
              </a:solidFill>
              <a:latin typeface="Calibri" pitchFamily="34" charset="0"/>
            </a:endParaRPr>
          </a:p>
          <a:p>
            <a:r>
              <a:rPr lang="hu-HU" sz="3600">
                <a:solidFill>
                  <a:schemeClr val="bg1"/>
                </a:solidFill>
                <a:latin typeface="Calibri" pitchFamily="34" charset="0"/>
              </a:rPr>
              <a:t>Ő Judit és anyja Ilona a budapesti getthoban élték túl a holokausztot</a:t>
            </a:r>
          </a:p>
          <a:p>
            <a:r>
              <a:rPr lang="hu-HU" sz="3600">
                <a:solidFill>
                  <a:schemeClr val="bg1"/>
                </a:solidFill>
                <a:latin typeface="Calibri" pitchFamily="34" charset="0"/>
              </a:rPr>
              <a:t>Mivel apjáról nem tudták biztosan hogy meghalt ezért életük végéig nem adták fel a reményt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Rectangle 1"/>
          <p:cNvSpPr/>
          <p:nvPr/>
        </p:nvSpPr>
        <p:spPr>
          <a:xfrm>
            <a:off x="2971800" y="2286000"/>
            <a:ext cx="3311373" cy="1569660"/>
          </a:xfrm>
          <a:prstGeom prst="rect">
            <a:avLst/>
          </a:prstGeom>
          <a:noFill/>
        </p:spPr>
        <p:txBody>
          <a:bodyPr>
            <a:spAutoFit/>
          </a:bodyPr>
          <a:lstStyle/>
          <a:p>
            <a:pPr algn="ctr" fontAlgn="auto">
              <a:spcBef>
                <a:spcPts val="0"/>
              </a:spcBef>
              <a:spcAft>
                <a:spcPts val="0"/>
              </a:spcAft>
              <a:defRPr/>
            </a:pPr>
            <a:r>
              <a:rPr lang="hu-HU" sz="9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cs typeface="+mn-cs"/>
              </a:rPr>
              <a:t>Vége</a:t>
            </a:r>
            <a:endParaRPr lang="en-US" sz="9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TotalTime>
  <Words>267</Words>
  <Application>Microsoft Office PowerPoint</Application>
  <PresentationFormat>Diavetítés a képernyőre (4:3 oldalarány)</PresentationFormat>
  <Paragraphs>30</Paragraphs>
  <Slides>9</Slides>
  <Notes>8</Notes>
  <HiddenSlides>0</HiddenSlides>
  <MMClips>0</MMClips>
  <ScaleCrop>false</ScaleCrop>
  <HeadingPairs>
    <vt:vector size="6" baseType="variant">
      <vt:variant>
        <vt:lpstr>Használt betűtípusok</vt:lpstr>
      </vt:variant>
      <vt:variant>
        <vt:i4>2</vt:i4>
      </vt:variant>
      <vt:variant>
        <vt:lpstr>Tervezősablon</vt:lpstr>
      </vt:variant>
      <vt:variant>
        <vt:i4>1</vt:i4>
      </vt:variant>
      <vt:variant>
        <vt:lpstr>Diacímek</vt:lpstr>
      </vt:variant>
      <vt:variant>
        <vt:i4>9</vt:i4>
      </vt:variant>
    </vt:vector>
  </HeadingPairs>
  <TitlesOfParts>
    <vt:vector size="12" baseType="lpstr">
      <vt:lpstr>Arial</vt:lpstr>
      <vt:lpstr>Calibri</vt:lpstr>
      <vt:lpstr>Office Theme</vt:lpstr>
      <vt:lpstr>1. dia</vt:lpstr>
      <vt:lpstr>2. dia</vt:lpstr>
      <vt:lpstr>3. dia</vt:lpstr>
      <vt:lpstr>4. dia</vt:lpstr>
      <vt:lpstr>5. dia</vt:lpstr>
      <vt:lpstr>6. dia</vt:lpstr>
      <vt:lpstr>7. dia</vt:lpstr>
      <vt:lpstr>8. dia</vt:lpstr>
      <vt:lpstr>9. dia</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Acsi</dc:creator>
  <cp:lastModifiedBy>Lauder Javne</cp:lastModifiedBy>
  <cp:revision>11</cp:revision>
  <dcterms:created xsi:type="dcterms:W3CDTF">2006-08-16T00:00:00Z</dcterms:created>
  <dcterms:modified xsi:type="dcterms:W3CDTF">2010-02-25T14:49:58Z</dcterms:modified>
</cp:coreProperties>
</file>