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71" r:id="rId6"/>
    <p:sldId id="270" r:id="rId7"/>
    <p:sldId id="262" r:id="rId8"/>
    <p:sldId id="264" r:id="rId9"/>
    <p:sldId id="266" r:id="rId10"/>
    <p:sldId id="273" r:id="rId11"/>
    <p:sldId id="268" r:id="rId12"/>
    <p:sldId id="274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8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9AD95-A947-482D-8A85-46382E5380DA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E9E7-C025-48BA-AABB-4CED777C24E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6E9E7-C025-48BA-AABB-4CED777C24EA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5C3BC2-8C82-4107-A22D-9C3B88A6E7DB}" type="datetimeFigureOut">
              <a:rPr lang="cs-CZ" smtClean="0"/>
              <a:pPr/>
              <a:t>1/28/13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257BB5-9810-4F69-B3D2-CC897A0B371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6480048" cy="2301240"/>
          </a:xfrm>
        </p:spPr>
        <p:txBody>
          <a:bodyPr/>
          <a:lstStyle/>
          <a:p>
            <a:r>
              <a:rPr lang="cs-CZ" dirty="0" smtClean="0"/>
              <a:t>ZŠ a MŠ Maleč</a:t>
            </a:r>
            <a:endParaRPr lang="cs-CZ" dirty="0"/>
          </a:p>
        </p:txBody>
      </p:sp>
      <p:pic>
        <p:nvPicPr>
          <p:cNvPr id="4" name="Obrázek 3" descr="Snimek 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5072066" cy="3676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1270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uropa - Google M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29" y="1"/>
            <a:ext cx="8659189" cy="6858000"/>
          </a:xfrm>
          <a:prstGeom prst="rect">
            <a:avLst/>
          </a:prstGeom>
        </p:spPr>
      </p:pic>
      <p:sp>
        <p:nvSpPr>
          <p:cNvPr id="6" name="Zahnutá šipka dolů 5"/>
          <p:cNvSpPr/>
          <p:nvPr/>
        </p:nvSpPr>
        <p:spPr>
          <a:xfrm rot="3350395">
            <a:off x="4063380" y="3388975"/>
            <a:ext cx="4721711" cy="1272789"/>
          </a:xfrm>
          <a:prstGeom prst="curvedDownArrow">
            <a:avLst>
              <a:gd name="adj1" fmla="val 25000"/>
              <a:gd name="adj2" fmla="val 39945"/>
              <a:gd name="adj3" fmla="val 53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6286512" y="6072206"/>
            <a:ext cx="71438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Blesk 7"/>
          <p:cNvSpPr/>
          <p:nvPr/>
        </p:nvSpPr>
        <p:spPr>
          <a:xfrm>
            <a:off x="5786446" y="5643578"/>
            <a:ext cx="642942" cy="928694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4186238" cy="9144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Otevření druhé fronty v západní Evropě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7086600" cy="1857388"/>
          </a:xfrm>
        </p:spPr>
        <p:txBody>
          <a:bodyPr/>
          <a:lstStyle/>
          <a:p>
            <a:r>
              <a:rPr lang="cs-CZ" dirty="0" smtClean="0"/>
              <a:t>Účast na operaci Overlord</a:t>
            </a:r>
          </a:p>
          <a:p>
            <a:r>
              <a:rPr lang="cs-CZ" dirty="0" smtClean="0"/>
              <a:t>Postup se spojeneckými vojsky až na území Československa</a:t>
            </a:r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571472" y="2428868"/>
            <a:ext cx="4186238" cy="9144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cs-CZ" dirty="0" smtClean="0"/>
              <a:t>Konec Druhé světové války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500034" y="3500438"/>
            <a:ext cx="7086600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Odchod z armády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cs-CZ" sz="2800" dirty="0" smtClean="0"/>
              <a:t>Živnost - holičství v Karlových Varech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571472" y="4214818"/>
            <a:ext cx="2743200" cy="9144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Únor 1948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85796" y="5286388"/>
            <a:ext cx="7086600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Emigrace do Spojených států amerických, Florida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uropa - Google M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29" y="1"/>
            <a:ext cx="8659189" cy="6858000"/>
          </a:xfrm>
          <a:prstGeom prst="rect">
            <a:avLst/>
          </a:prstGeom>
        </p:spPr>
      </p:pic>
      <p:sp>
        <p:nvSpPr>
          <p:cNvPr id="6" name="Zahnutá šipka dolů 5"/>
          <p:cNvSpPr/>
          <p:nvPr/>
        </p:nvSpPr>
        <p:spPr>
          <a:xfrm rot="3350395">
            <a:off x="4063380" y="3388975"/>
            <a:ext cx="4721711" cy="1272789"/>
          </a:xfrm>
          <a:prstGeom prst="curvedDownArrow">
            <a:avLst>
              <a:gd name="adj1" fmla="val 25000"/>
              <a:gd name="adj2" fmla="val 39945"/>
              <a:gd name="adj3" fmla="val 53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6286512" y="6072206"/>
            <a:ext cx="71438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ahnutá šipka dolů 4"/>
          <p:cNvSpPr/>
          <p:nvPr/>
        </p:nvSpPr>
        <p:spPr>
          <a:xfrm rot="13572494">
            <a:off x="658861" y="4128361"/>
            <a:ext cx="6223194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 rot="2386700">
            <a:off x="1970441" y="2005491"/>
            <a:ext cx="62105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rafovaná šipka doprava 8"/>
          <p:cNvSpPr/>
          <p:nvPr/>
        </p:nvSpPr>
        <p:spPr>
          <a:xfrm rot="601223">
            <a:off x="2644942" y="2308341"/>
            <a:ext cx="1092894" cy="169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rafovaná šipka doprava 9"/>
          <p:cNvSpPr/>
          <p:nvPr/>
        </p:nvSpPr>
        <p:spPr>
          <a:xfrm rot="10800000">
            <a:off x="142844" y="2428868"/>
            <a:ext cx="3571900" cy="357190"/>
          </a:xfrm>
          <a:prstGeom prst="stripedRightArrow">
            <a:avLst>
              <a:gd name="adj1" fmla="val 30952"/>
              <a:gd name="adj2" fmla="val 406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Blesk 10"/>
          <p:cNvSpPr/>
          <p:nvPr/>
        </p:nvSpPr>
        <p:spPr>
          <a:xfrm>
            <a:off x="5786446" y="5715016"/>
            <a:ext cx="642942" cy="928670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Blesk 11"/>
          <p:cNvSpPr/>
          <p:nvPr/>
        </p:nvSpPr>
        <p:spPr>
          <a:xfrm>
            <a:off x="2357422" y="1785926"/>
            <a:ext cx="428628" cy="928694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rázek 4" descr="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455" r="1445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  <a:softEdge rad="63500"/>
          </a:effec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Pan Vilém Bergmann zemřel na Floridě 10.9.2006</a:t>
            </a:r>
            <a:endParaRPr lang="cs-CZ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Vilém Bergmann</a:t>
            </a:r>
            <a:br>
              <a:rPr lang="cs-CZ" dirty="0" smtClean="0"/>
            </a:br>
            <a:r>
              <a:rPr lang="cs-CZ" sz="2400" dirty="0" smtClean="0"/>
              <a:t>25.9. 1915 – 10. 9. 2006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Historická událost přeci nejsou jen fakta a čísla…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Vilém Bergmann</a:t>
            </a:r>
          </a:p>
          <a:p>
            <a:r>
              <a:rPr lang="cs-CZ" dirty="0" smtClean="0"/>
              <a:t>25. září 1915 v Dalčicích</a:t>
            </a:r>
          </a:p>
          <a:p>
            <a:r>
              <a:rPr lang="cs-CZ" dirty="0" smtClean="0"/>
              <a:t>Podmoklany 28, Horní Studenec</a:t>
            </a:r>
            <a:endParaRPr lang="cs-CZ" dirty="0"/>
          </a:p>
        </p:txBody>
      </p:sp>
      <p:pic>
        <p:nvPicPr>
          <p:cNvPr id="5" name="Zástupný symbol pro obsah 4" descr="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50547" y="1600200"/>
            <a:ext cx="329090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Rodiče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838200"/>
          </a:xfrm>
        </p:spPr>
        <p:txBody>
          <a:bodyPr/>
          <a:lstStyle/>
          <a:p>
            <a:r>
              <a:rPr lang="cs-CZ" dirty="0" smtClean="0"/>
              <a:t>Theodor Bergmann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3438" y="928670"/>
            <a:ext cx="4041775" cy="838200"/>
          </a:xfrm>
        </p:spPr>
        <p:txBody>
          <a:bodyPr/>
          <a:lstStyle/>
          <a:p>
            <a:r>
              <a:rPr lang="cs-CZ" dirty="0" smtClean="0"/>
              <a:t>Emílie Bergmannová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28596" y="1428736"/>
            <a:ext cx="4040188" cy="487045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*16.5.1880</a:t>
            </a:r>
            <a:br>
              <a:rPr lang="cs-CZ" dirty="0" smtClean="0"/>
            </a:br>
            <a:r>
              <a:rPr lang="cs-CZ" dirty="0" smtClean="0"/>
              <a:t>v Podmoklanech</a:t>
            </a:r>
            <a:br>
              <a:rPr lang="cs-CZ" dirty="0" smtClean="0"/>
            </a:br>
            <a:r>
              <a:rPr lang="cs-CZ" dirty="0" smtClean="0"/>
              <a:t>Podmoklany 28, Horní Studenec</a:t>
            </a:r>
          </a:p>
          <a:p>
            <a:r>
              <a:rPr lang="cs-CZ" dirty="0" smtClean="0"/>
              <a:t>Politická činnost – Sociální demokrat, náměstek starosty, člen elektrárenské komise</a:t>
            </a:r>
          </a:p>
          <a:p>
            <a:r>
              <a:rPr lang="cs-CZ" dirty="0" smtClean="0"/>
              <a:t>1923 – zvolen radním v obecních volbách za Sdružení strany republikánské a lidové</a:t>
            </a:r>
          </a:p>
          <a:p>
            <a:r>
              <a:rPr lang="cs-CZ" dirty="0" smtClean="0"/>
              <a:t>Převzal podnik – výroba vlasových síťek – od svého tchána Emanuela Weissensteina</a:t>
            </a:r>
          </a:p>
          <a:p>
            <a:r>
              <a:rPr lang="cs-CZ" dirty="0" smtClean="0"/>
              <a:t> podzim 1943 deportován do Terezína, kde zemřel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4870457"/>
          </a:xfrm>
        </p:spPr>
        <p:txBody>
          <a:bodyPr/>
          <a:lstStyle/>
          <a:p>
            <a:r>
              <a:rPr lang="cs-CZ" dirty="0" smtClean="0"/>
              <a:t>*12.11.1881 v Kohoutově</a:t>
            </a:r>
            <a:br>
              <a:rPr lang="cs-CZ" dirty="0" smtClean="0"/>
            </a:br>
            <a:r>
              <a:rPr lang="cs-CZ" dirty="0" smtClean="0"/>
              <a:t>Podmoklany 28, Horní Studenec</a:t>
            </a:r>
          </a:p>
          <a:p>
            <a:r>
              <a:rPr lang="cs-CZ" dirty="0" smtClean="0"/>
              <a:t>Rozená Weissensteinová</a:t>
            </a:r>
          </a:p>
          <a:p>
            <a:r>
              <a:rPr lang="cs-CZ" dirty="0" smtClean="0"/>
              <a:t>Rodiče jí předali svůj majetek a odstěhovali se do Teplic</a:t>
            </a:r>
          </a:p>
          <a:p>
            <a:r>
              <a:rPr lang="cs-CZ" dirty="0" smtClean="0"/>
              <a:t>V domácnosti</a:t>
            </a:r>
          </a:p>
          <a:p>
            <a:r>
              <a:rPr lang="cs-CZ" dirty="0" smtClean="0"/>
              <a:t>Theodor i Emílie byli vyznání izraelského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8398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sourozenci</a:t>
            </a:r>
            <a:endParaRPr lang="cs-CZ" dirty="0"/>
          </a:p>
        </p:txBody>
      </p:sp>
      <p:sp>
        <p:nvSpPr>
          <p:cNvPr id="7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8596" y="1304916"/>
            <a:ext cx="4041775" cy="838200"/>
          </a:xfrm>
        </p:spPr>
        <p:txBody>
          <a:bodyPr/>
          <a:lstStyle/>
          <a:p>
            <a:r>
              <a:rPr lang="cs-CZ" dirty="0" smtClean="0"/>
              <a:t>Otto</a:t>
            </a:r>
            <a:endParaRPr lang="cs-CZ" dirty="0"/>
          </a:p>
        </p:txBody>
      </p:sp>
      <p:sp>
        <p:nvSpPr>
          <p:cNvPr id="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57158" y="2357430"/>
            <a:ext cx="4041775" cy="3941763"/>
          </a:xfrm>
        </p:spPr>
        <p:txBody>
          <a:bodyPr/>
          <a:lstStyle/>
          <a:p>
            <a:r>
              <a:rPr lang="cs-CZ" dirty="0" smtClean="0"/>
              <a:t>*11.11.1909 v Bystřici</a:t>
            </a:r>
          </a:p>
          <a:p>
            <a:r>
              <a:rPr lang="cs-CZ" dirty="0" smtClean="0"/>
              <a:t>1942 deportace do Terezína</a:t>
            </a:r>
          </a:p>
          <a:p>
            <a:r>
              <a:rPr lang="cs-CZ" dirty="0" smtClean="0"/>
              <a:t>20.1.1943 deportace do Osvětimi, kde zemřel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/>
          </p:nvPr>
        </p:nvSpPr>
        <p:spPr>
          <a:xfrm>
            <a:off x="4643438" y="1233478"/>
            <a:ext cx="4040188" cy="838200"/>
          </a:xfrm>
        </p:spPr>
        <p:txBody>
          <a:bodyPr/>
          <a:lstStyle/>
          <a:p>
            <a:r>
              <a:rPr lang="cs-CZ" dirty="0" smtClean="0"/>
              <a:t>Karolína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00562" y="2344757"/>
            <a:ext cx="4040188" cy="3941763"/>
          </a:xfrm>
        </p:spPr>
        <p:txBody>
          <a:bodyPr/>
          <a:lstStyle/>
          <a:p>
            <a:r>
              <a:rPr lang="cs-CZ" dirty="0" smtClean="0"/>
              <a:t>*24.7.1911v Bystřici nad Pernštejnem</a:t>
            </a:r>
          </a:p>
          <a:p>
            <a:r>
              <a:rPr lang="cs-CZ" dirty="0" smtClean="0"/>
              <a:t>1936 pokřtěna p. farářem Tošovským</a:t>
            </a:r>
          </a:p>
          <a:p>
            <a:r>
              <a:rPr lang="cs-CZ" dirty="0" smtClean="0"/>
              <a:t>Provdala se za F. Polívku z Vlkanova</a:t>
            </a:r>
          </a:p>
          <a:p>
            <a:r>
              <a:rPr lang="cs-CZ" dirty="0" smtClean="0"/>
              <a:t>Zemřela v roce 1987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8596" y="1233478"/>
            <a:ext cx="4041775" cy="838200"/>
          </a:xfrm>
        </p:spPr>
        <p:txBody>
          <a:bodyPr/>
          <a:lstStyle/>
          <a:p>
            <a:r>
              <a:rPr lang="cs-CZ" dirty="0" smtClean="0"/>
              <a:t>Josef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28596" y="2357430"/>
            <a:ext cx="4041775" cy="3941763"/>
          </a:xfrm>
        </p:spPr>
        <p:txBody>
          <a:bodyPr/>
          <a:lstStyle/>
          <a:p>
            <a:r>
              <a:rPr lang="cs-CZ" dirty="0" smtClean="0"/>
              <a:t>*22.7.1913 v Dalčicích</a:t>
            </a:r>
          </a:p>
          <a:p>
            <a:r>
              <a:rPr lang="cs-CZ" dirty="0" smtClean="0"/>
              <a:t>1943 deportován do Terezína</a:t>
            </a:r>
          </a:p>
          <a:p>
            <a:r>
              <a:rPr lang="cs-CZ" dirty="0" smtClean="0"/>
              <a:t>28.9.1944 deportován do Osvětimi, kde zemřel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/>
          </p:nvPr>
        </p:nvSpPr>
        <p:spPr>
          <a:xfrm>
            <a:off x="4643438" y="1233478"/>
            <a:ext cx="4040188" cy="838200"/>
          </a:xfrm>
        </p:spPr>
        <p:txBody>
          <a:bodyPr/>
          <a:lstStyle/>
          <a:p>
            <a:r>
              <a:rPr lang="cs-CZ" dirty="0" smtClean="0"/>
              <a:t>Jiří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0" y="2357430"/>
            <a:ext cx="4040188" cy="3941763"/>
          </a:xfrm>
        </p:spPr>
        <p:txBody>
          <a:bodyPr/>
          <a:lstStyle/>
          <a:p>
            <a:r>
              <a:rPr lang="cs-CZ" dirty="0" smtClean="0"/>
              <a:t>*28.9.1919 v Horním Studenci</a:t>
            </a:r>
          </a:p>
          <a:p>
            <a:r>
              <a:rPr lang="cs-CZ" dirty="0" smtClean="0"/>
              <a:t>1943 deportace do Terezína</a:t>
            </a:r>
          </a:p>
          <a:p>
            <a:r>
              <a:rPr lang="cs-CZ" dirty="0" smtClean="0"/>
              <a:t>28.9. 1944 deportován do Osvětimi, kde zemřel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4040188" cy="838200"/>
          </a:xfrm>
        </p:spPr>
        <p:txBody>
          <a:bodyPr/>
          <a:lstStyle/>
          <a:p>
            <a:r>
              <a:rPr lang="cs-CZ" dirty="0" smtClean="0"/>
              <a:t> Miroslav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28596" y="2357430"/>
            <a:ext cx="8429684" cy="3941763"/>
          </a:xfrm>
        </p:spPr>
        <p:txBody>
          <a:bodyPr/>
          <a:lstStyle/>
          <a:p>
            <a:r>
              <a:rPr lang="cs-CZ" dirty="0" smtClean="0"/>
              <a:t>*14.4.1923 v Horním Studenci</a:t>
            </a:r>
          </a:p>
          <a:p>
            <a:r>
              <a:rPr lang="cs-CZ" dirty="0" smtClean="0"/>
              <a:t>5.12.1942 deportován do Terezína</a:t>
            </a:r>
          </a:p>
          <a:p>
            <a:r>
              <a:rPr lang="cs-CZ" dirty="0" smtClean="0"/>
              <a:t>1943 deportován do Osvětimi, kde zemřel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186106" cy="730250"/>
          </a:xfrm>
        </p:spPr>
        <p:txBody>
          <a:bodyPr/>
          <a:lstStyle/>
          <a:p>
            <a:r>
              <a:rPr lang="cs-CZ" dirty="0" smtClean="0"/>
              <a:t>Platnost Norimberských zákonů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3686172" cy="9144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Vznik Protektorátu Čechy a Morava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1940 opustil republiku a dostal se do Palestiny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28596" y="2928934"/>
            <a:ext cx="8072494" cy="9144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Vznik československé zahraniční jednotky na Blízkém východě pod vedením Karla Klapálka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28596" y="4071942"/>
            <a:ext cx="7086600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Vojákem čs. zahraniční jednotky na Blízkém východě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Obrana u Tobruku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730</TotalTime>
  <Words>313</Words>
  <Application>Microsoft Macintosh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Technický</vt:lpstr>
      <vt:lpstr>ZŠ a MŠ Maleč</vt:lpstr>
      <vt:lpstr>Vilém Bergmann 25.9. 1915 – 10. 9. 2006</vt:lpstr>
      <vt:lpstr>osobní údaje</vt:lpstr>
      <vt:lpstr>Rodiče </vt:lpstr>
      <vt:lpstr>Slide 5</vt:lpstr>
      <vt:lpstr>sourozenci</vt:lpstr>
      <vt:lpstr>Slide 7</vt:lpstr>
      <vt:lpstr>Slide 8</vt:lpstr>
      <vt:lpstr>Platnost Norimberských zákonů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a MŠ Maleč</dc:title>
  <dc:creator>Pavel Rutsch;Jitka Rutschova;World Community Grid</dc:creator>
  <cp:lastModifiedBy>Edward Serotta</cp:lastModifiedBy>
  <cp:revision>77</cp:revision>
  <dcterms:created xsi:type="dcterms:W3CDTF">2013-01-28T11:02:01Z</dcterms:created>
  <dcterms:modified xsi:type="dcterms:W3CDTF">2013-01-28T11:02:30Z</dcterms:modified>
</cp:coreProperties>
</file>