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636"/>
    <a:srgbClr val="E8BA5E"/>
    <a:srgbClr val="BF8341"/>
    <a:srgbClr val="482718"/>
    <a:srgbClr val="9F6E53"/>
    <a:srgbClr val="E6D0A8"/>
    <a:srgbClr val="C7A053"/>
    <a:srgbClr val="FF7C80"/>
    <a:srgbClr val="E1EBCD"/>
    <a:srgbClr val="774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6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798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66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3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47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9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662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68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43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087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465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CA94E-9DCD-4CC4-9506-E5E44336C74D}" type="datetimeFigureOut">
              <a:rPr lang="he-IL" smtClean="0"/>
              <a:t>ט"ו/אדר/תשע"ז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7C7B7-D231-4EDB-8FE5-A574185EE11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5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slide" Target="slide7.xml"/><Relationship Id="rId17" Type="http://schemas.openxmlformats.org/officeDocument/2006/relationships/image" Target="../media/image10.png"/><Relationship Id="rId2" Type="http://schemas.openxmlformats.org/officeDocument/2006/relationships/image" Target="../media/image2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1.png"/><Relationship Id="rId10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Impact" panose="020B0806030902050204" pitchFamily="34" charset="0"/>
              </a:rPr>
              <a:t>WORLDELICOUS</a:t>
            </a:r>
            <a:endParaRPr lang="he-IL" sz="8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259632" y="3779912"/>
            <a:ext cx="6696744" cy="29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 smtClean="0">
                <a:latin typeface="Impact" panose="020B0806030902050204" pitchFamily="34" charset="0"/>
              </a:rPr>
              <a:t>RON BAHARI, SAPIR DAEL, HADAR ZIV, IDAN ZILBERMAN, ROMI PETEL</a:t>
            </a:r>
            <a:endParaRPr lang="he-IL" sz="2000" dirty="0">
              <a:latin typeface="Impact" panose="020B0806030902050204" pitchFamily="34" charset="0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30" y="4433620"/>
            <a:ext cx="1511939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19440" r="19440" b="19440"/>
          <a:stretch/>
        </p:blipFill>
        <p:spPr bwMode="auto">
          <a:xfrm rot="19800000">
            <a:off x="1040053" y="-37795"/>
            <a:ext cx="6859132" cy="6859130"/>
          </a:xfrm>
          <a:prstGeom prst="ellipse">
            <a:avLst/>
          </a:prstGeom>
          <a:noFill/>
          <a:ln>
            <a:noFill/>
          </a:ln>
          <a:effectLst>
            <a:innerShdw blurRad="10033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מונה 2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253" y="2864884"/>
            <a:ext cx="749873" cy="853514"/>
          </a:xfrm>
          <a:prstGeom prst="rect">
            <a:avLst/>
          </a:prstGeom>
        </p:spPr>
      </p:pic>
      <p:pic>
        <p:nvPicPr>
          <p:cNvPr id="31" name="תמונה 3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815" y="1700808"/>
            <a:ext cx="749873" cy="853514"/>
          </a:xfrm>
          <a:prstGeom prst="rect">
            <a:avLst/>
          </a:prstGeom>
        </p:spPr>
      </p:pic>
      <p:pic>
        <p:nvPicPr>
          <p:cNvPr id="29" name="תמונה 2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752" y="2243108"/>
            <a:ext cx="749873" cy="853514"/>
          </a:xfrm>
          <a:prstGeom prst="rect">
            <a:avLst/>
          </a:prstGeom>
        </p:spPr>
      </p:pic>
      <p:pic>
        <p:nvPicPr>
          <p:cNvPr id="30" name="תמונה 2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8177" y="3214201"/>
            <a:ext cx="755970" cy="853514"/>
          </a:xfrm>
          <a:prstGeom prst="rect">
            <a:avLst/>
          </a:prstGeom>
        </p:spPr>
      </p:pic>
      <p:sp>
        <p:nvSpPr>
          <p:cNvPr id="32" name="מלבן 31"/>
          <p:cNvSpPr/>
          <p:nvPr/>
        </p:nvSpPr>
        <p:spPr>
          <a:xfrm>
            <a:off x="107504" y="116632"/>
            <a:ext cx="89289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9050">
                  <a:solidFill>
                    <a:schemeClr val="tx1"/>
                  </a:solidFill>
                </a:ln>
                <a:latin typeface="Impact" panose="020B0806030902050204" pitchFamily="34" charset="0"/>
              </a:rPr>
              <a:t>CHOOSE A COUNTRY TO WATCH IT’S JEWISH TRADINIONAL DISH</a:t>
            </a:r>
            <a:endParaRPr lang="he-IL" sz="2800" dirty="0">
              <a:ln w="19050">
                <a:solidFill>
                  <a:schemeClr val="tx1"/>
                </a:solidFill>
              </a:ln>
              <a:latin typeface="Impact" panose="020B0806030902050204" pitchFamily="34" charset="0"/>
            </a:endParaRPr>
          </a:p>
        </p:txBody>
      </p:sp>
      <p:pic>
        <p:nvPicPr>
          <p:cNvPr id="33" name="תמונה 3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4003" y="2836504"/>
            <a:ext cx="749873" cy="853514"/>
          </a:xfrm>
          <a:prstGeom prst="rect">
            <a:avLst/>
          </a:prstGeom>
        </p:spPr>
      </p:pic>
      <p:pic>
        <p:nvPicPr>
          <p:cNvPr id="35" name="תמונה 3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4524" y="4067715"/>
            <a:ext cx="749873" cy="853514"/>
          </a:xfrm>
          <a:prstGeom prst="rect">
            <a:avLst/>
          </a:prstGeom>
        </p:spPr>
      </p:pic>
      <p:pic>
        <p:nvPicPr>
          <p:cNvPr id="36" name="תמונה 3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79451" y="6272172"/>
            <a:ext cx="1585097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600200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812739"/>
            <a:ext cx="1181231" cy="129886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7" y="286473"/>
            <a:ext cx="9144793" cy="1146147"/>
          </a:xfrm>
          <a:prstGeom prst="rect">
            <a:avLst/>
          </a:prstGeom>
        </p:spPr>
      </p:pic>
      <p:pic>
        <p:nvPicPr>
          <p:cNvPr id="2054" name="תמונה 20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879" y="5077169"/>
            <a:ext cx="2160240" cy="15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582262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778845"/>
            <a:ext cx="1181231" cy="129886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888" y="4221088"/>
            <a:ext cx="2371550" cy="22435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298955"/>
            <a:ext cx="914479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53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598807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835229"/>
            <a:ext cx="1181231" cy="129886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2753" y="4939521"/>
            <a:ext cx="2678494" cy="173148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7" y="274638"/>
            <a:ext cx="914479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25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604756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850853"/>
            <a:ext cx="1181231" cy="129886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080" y="4991378"/>
            <a:ext cx="2389839" cy="162777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7" y="185489"/>
            <a:ext cx="914479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576194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850853"/>
            <a:ext cx="1181231" cy="129886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4447740"/>
            <a:ext cx="3365284" cy="198746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7" y="215024"/>
            <a:ext cx="914479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19" y="1600200"/>
            <a:ext cx="8498561" cy="4200508"/>
          </a:xfrm>
          <a:prstGeom prst="rect">
            <a:avLst/>
          </a:prstGeom>
        </p:spPr>
      </p:pic>
      <p:pic>
        <p:nvPicPr>
          <p:cNvPr id="19" name="תמונה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33011">
            <a:off x="1802216" y="4812739"/>
            <a:ext cx="1181231" cy="129886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7" y="274638"/>
            <a:ext cx="9144793" cy="1146147"/>
          </a:xfrm>
          <a:prstGeom prst="rect">
            <a:avLst/>
          </a:prstGeom>
        </p:spPr>
      </p:pic>
      <p:pic>
        <p:nvPicPr>
          <p:cNvPr id="2054" name="תמונה 20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9620" y="4653136"/>
            <a:ext cx="3584759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5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תוצאת תמונה עבור ‪star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19440" r="19440" b="19440"/>
          <a:stretch/>
        </p:blipFill>
        <p:spPr bwMode="auto">
          <a:xfrm rot="19800000">
            <a:off x="1040053" y="-37795"/>
            <a:ext cx="6859132" cy="6859130"/>
          </a:xfrm>
          <a:prstGeom prst="ellipse">
            <a:avLst/>
          </a:prstGeom>
          <a:noFill/>
          <a:ln>
            <a:noFill/>
          </a:ln>
          <a:effectLst>
            <a:innerShdw blurRad="1003300">
              <a:schemeClr val="bg1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קבוצה 17"/>
          <p:cNvGrpSpPr/>
          <p:nvPr/>
        </p:nvGrpSpPr>
        <p:grpSpPr>
          <a:xfrm>
            <a:off x="5917584" y="4025432"/>
            <a:ext cx="749877" cy="854086"/>
            <a:chOff x="4084896" y="2694282"/>
            <a:chExt cx="477767" cy="544161"/>
          </a:xfrm>
        </p:grpSpPr>
        <p:sp>
          <p:nvSpPr>
            <p:cNvPr id="19" name="מלבן 18"/>
            <p:cNvSpPr/>
            <p:nvPr/>
          </p:nvSpPr>
          <p:spPr>
            <a:xfrm>
              <a:off x="4516944" y="2694282"/>
              <a:ext cx="45719" cy="54416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0" name="גל כפול 19"/>
            <p:cNvSpPr/>
            <p:nvPr/>
          </p:nvSpPr>
          <p:spPr>
            <a:xfrm>
              <a:off x="4084896" y="2694282"/>
              <a:ext cx="432048" cy="360040"/>
            </a:xfrm>
            <a:prstGeom prst="doubleWave">
              <a:avLst/>
            </a:prstGeom>
            <a:blipFill>
              <a:blip r:embed="rId4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00" dirty="0"/>
            </a:p>
          </p:txBody>
        </p:sp>
      </p:grpSp>
      <p:grpSp>
        <p:nvGrpSpPr>
          <p:cNvPr id="21" name="קבוצה 20"/>
          <p:cNvGrpSpPr/>
          <p:nvPr/>
        </p:nvGrpSpPr>
        <p:grpSpPr>
          <a:xfrm>
            <a:off x="5989342" y="2871320"/>
            <a:ext cx="749877" cy="854086"/>
            <a:chOff x="4084896" y="2694282"/>
            <a:chExt cx="477767" cy="544161"/>
          </a:xfrm>
        </p:grpSpPr>
        <p:sp>
          <p:nvSpPr>
            <p:cNvPr id="22" name="מלבן 21"/>
            <p:cNvSpPr/>
            <p:nvPr/>
          </p:nvSpPr>
          <p:spPr>
            <a:xfrm>
              <a:off x="4516944" y="2694282"/>
              <a:ext cx="45719" cy="54416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/>
            </a:p>
          </p:txBody>
        </p:sp>
        <p:sp>
          <p:nvSpPr>
            <p:cNvPr id="23" name="גל כפול 22"/>
            <p:cNvSpPr/>
            <p:nvPr/>
          </p:nvSpPr>
          <p:spPr>
            <a:xfrm>
              <a:off x="4084896" y="2694282"/>
              <a:ext cx="432048" cy="360040"/>
            </a:xfrm>
            <a:prstGeom prst="doubleWave">
              <a:avLst/>
            </a:prstGeom>
            <a:blipFill>
              <a:blip r:embed="rId5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he-IL" sz="100" dirty="0"/>
            </a:p>
          </p:txBody>
        </p:sp>
      </p:grpSp>
      <p:pic>
        <p:nvPicPr>
          <p:cNvPr id="28" name="תמונה 2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1253" y="2864884"/>
            <a:ext cx="749873" cy="853514"/>
          </a:xfrm>
          <a:prstGeom prst="rect">
            <a:avLst/>
          </a:prstGeom>
        </p:spPr>
      </p:pic>
      <p:pic>
        <p:nvPicPr>
          <p:cNvPr id="31" name="תמונה 3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8815" y="1700808"/>
            <a:ext cx="749873" cy="853514"/>
          </a:xfrm>
          <a:prstGeom prst="rect">
            <a:avLst/>
          </a:prstGeom>
        </p:spPr>
      </p:pic>
      <p:pic>
        <p:nvPicPr>
          <p:cNvPr id="29" name="תמונה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3752" y="2243108"/>
            <a:ext cx="749873" cy="853514"/>
          </a:xfrm>
          <a:prstGeom prst="rect">
            <a:avLst/>
          </a:prstGeom>
        </p:spPr>
      </p:pic>
      <p:pic>
        <p:nvPicPr>
          <p:cNvPr id="30" name="תמונה 2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8177" y="3214201"/>
            <a:ext cx="755970" cy="853514"/>
          </a:xfrm>
          <a:prstGeom prst="rect">
            <a:avLst/>
          </a:prstGeom>
        </p:spPr>
      </p:pic>
      <p:sp>
        <p:nvSpPr>
          <p:cNvPr id="2" name="אליפסה 1"/>
          <p:cNvSpPr/>
          <p:nvPr/>
        </p:nvSpPr>
        <p:spPr>
          <a:xfrm>
            <a:off x="1049239" y="-50922"/>
            <a:ext cx="6840760" cy="6885384"/>
          </a:xfrm>
          <a:prstGeom prst="ellipse">
            <a:avLst/>
          </a:prstGeom>
          <a:solidFill>
            <a:schemeClr val="tx1">
              <a:alpha val="71000"/>
            </a:schemeClr>
          </a:soli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8814" y="1228153"/>
            <a:ext cx="7949873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24</Words>
  <Application>Microsoft Office PowerPoint</Application>
  <PresentationFormat>‫הצגה על המסך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Impact</vt:lpstr>
      <vt:lpstr>Times New Roman</vt:lpstr>
      <vt:lpstr>ערכת נושא Office</vt:lpstr>
      <vt:lpstr>WORLDELICOUS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nurit</dc:creator>
  <cp:lastModifiedBy>user</cp:lastModifiedBy>
  <cp:revision>26</cp:revision>
  <dcterms:created xsi:type="dcterms:W3CDTF">2017-03-03T16:09:58Z</dcterms:created>
  <dcterms:modified xsi:type="dcterms:W3CDTF">2017-03-13T07:46:25Z</dcterms:modified>
</cp:coreProperties>
</file>