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2518C0-5DE7-466A-8D9F-ED789A76B33D}" type="datetimeFigureOut">
              <a:rPr lang="lt-LT" smtClean="0"/>
              <a:pPr/>
              <a:t>2015.01.24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E1C745-6D9E-43D5-9290-F30861CE3117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olita\My%20Documents\Downloads\Schindler's%20List%20Soundtrack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1945-01-27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2015-01-27</a:t>
            </a:r>
          </a:p>
          <a:p>
            <a:pPr algn="ctr">
              <a:buNone/>
            </a:pPr>
            <a:endParaRPr lang="en-U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World is listening…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Schindler's List Soundtra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188640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advTm="34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Auschwitz Survivors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lt-LT" dirty="0"/>
          </a:p>
        </p:txBody>
      </p:sp>
      <p:pic>
        <p:nvPicPr>
          <p:cNvPr id="5122" name="Picture 2" descr="E:\holocaust\Survivors of Auschwi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511" y="3429000"/>
            <a:ext cx="4928488" cy="3281920"/>
          </a:xfrm>
          <a:prstGeom prst="rect">
            <a:avLst/>
          </a:prstGeom>
          <a:noFill/>
        </p:spPr>
      </p:pic>
      <p:pic>
        <p:nvPicPr>
          <p:cNvPr id="5123" name="Picture 3" descr="E:\holocaust\00-liberation-of-auschwitz-by-red-army-12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411266" cy="3382162"/>
          </a:xfrm>
          <a:prstGeom prst="rect">
            <a:avLst/>
          </a:prstGeom>
          <a:noFill/>
        </p:spPr>
      </p:pic>
    </p:spTree>
  </p:cSld>
  <p:clrMapOvr>
    <a:masterClrMapping/>
  </p:clrMapOvr>
  <p:transition advTm="7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Auschwitz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endParaRPr lang="lt-LT" dirty="0"/>
          </a:p>
        </p:txBody>
      </p:sp>
      <p:pic>
        <p:nvPicPr>
          <p:cNvPr id="1026" name="Picture 2" descr="E:\holocaust\aus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40968"/>
            <a:ext cx="4865404" cy="3600400"/>
          </a:xfrm>
          <a:prstGeom prst="rect">
            <a:avLst/>
          </a:prstGeom>
          <a:noFill/>
        </p:spPr>
      </p:pic>
      <p:pic>
        <p:nvPicPr>
          <p:cNvPr id="1027" name="Picture 3" descr="E:\holocaust\aus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263901" cy="2753769"/>
          </a:xfrm>
          <a:prstGeom prst="rect">
            <a:avLst/>
          </a:prstGeom>
          <a:noFill/>
        </p:spPr>
      </p:pic>
    </p:spTree>
  </p:cSld>
  <p:clrMapOvr>
    <a:masterClrMapping/>
  </p:clrMapOvr>
  <p:transition advTm="1503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lt-LT" dirty="0"/>
          </a:p>
        </p:txBody>
      </p:sp>
      <p:pic>
        <p:nvPicPr>
          <p:cNvPr id="2050" name="Picture 2" descr="E:\holocaust\auschwitz_birkenau3b.jp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352" y="3284984"/>
            <a:ext cx="4451648" cy="3377687"/>
          </a:xfrm>
          <a:prstGeom prst="rect">
            <a:avLst/>
          </a:prstGeom>
          <a:noFill/>
        </p:spPr>
      </p:pic>
      <p:pic>
        <p:nvPicPr>
          <p:cNvPr id="2053" name="Picture 5" descr="E:\holocaust\AuschwitzGasCha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418490" cy="3305101"/>
          </a:xfrm>
          <a:prstGeom prst="rect">
            <a:avLst/>
          </a:prstGeom>
          <a:noFill/>
        </p:spPr>
      </p:pic>
    </p:spTree>
  </p:cSld>
  <p:clrMapOvr>
    <a:masterClrMapping/>
  </p:clrMapOvr>
  <p:transition advTm="211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Lithuania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Kaunas Ghetto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I		Fort IX  -&gt;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V</a:t>
            </a:r>
            <a:endParaRPr lang="lt-LT" dirty="0"/>
          </a:p>
        </p:txBody>
      </p:sp>
      <p:pic>
        <p:nvPicPr>
          <p:cNvPr id="3074" name="Picture 2" descr="E:\holocaust\9for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104456" cy="2859223"/>
          </a:xfrm>
          <a:prstGeom prst="rect">
            <a:avLst/>
          </a:prstGeom>
          <a:noFill/>
        </p:spPr>
      </p:pic>
      <p:pic>
        <p:nvPicPr>
          <p:cNvPr id="3076" name="Picture 4" descr="E:\holocaust\kovno ghett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55391"/>
            <a:ext cx="4536504" cy="3402609"/>
          </a:xfrm>
          <a:prstGeom prst="rect">
            <a:avLst/>
          </a:prstGeom>
          <a:noFill/>
        </p:spPr>
      </p:pic>
    </p:spTree>
  </p:cSld>
  <p:clrMapOvr>
    <a:masterClrMapping/>
  </p:clrMapOvr>
  <p:transition advTm="251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Star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lt-LT" dirty="0"/>
          </a:p>
        </p:txBody>
      </p:sp>
      <p:pic>
        <p:nvPicPr>
          <p:cNvPr id="4098" name="Picture 2" descr="E:\holocaust\david 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2394"/>
            <a:ext cx="3801803" cy="2925606"/>
          </a:xfrm>
          <a:prstGeom prst="rect">
            <a:avLst/>
          </a:prstGeom>
          <a:noFill/>
        </p:spPr>
      </p:pic>
      <p:pic>
        <p:nvPicPr>
          <p:cNvPr id="4099" name="Picture 3" descr="E:\holocaust\david star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832207" cy="3463628"/>
          </a:xfrm>
          <a:prstGeom prst="rect">
            <a:avLst/>
          </a:prstGeom>
          <a:noFill/>
        </p:spPr>
      </p:pic>
      <p:pic>
        <p:nvPicPr>
          <p:cNvPr id="4100" name="Picture 4" descr="E:\holocaust\lurie_kov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690799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Tm="2573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Stutthof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lt-LT" dirty="0"/>
          </a:p>
        </p:txBody>
      </p:sp>
      <p:pic>
        <p:nvPicPr>
          <p:cNvPr id="6146" name="Picture 2" descr="E:\holocaust\stut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536504" cy="3018520"/>
          </a:xfrm>
          <a:prstGeom prst="rect">
            <a:avLst/>
          </a:prstGeom>
          <a:noFill/>
        </p:spPr>
      </p:pic>
      <p:pic>
        <p:nvPicPr>
          <p:cNvPr id="6147" name="Picture 3" descr="E:\holocaust\stut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550157" cy="2832473"/>
          </a:xfrm>
          <a:prstGeom prst="rect">
            <a:avLst/>
          </a:prstGeom>
          <a:noFill/>
        </p:spPr>
      </p:pic>
      <p:pic>
        <p:nvPicPr>
          <p:cNvPr id="6148" name="Picture 4" descr="E:\holocaust\Stutthof-drawing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5112568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Tm="3065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Terezin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lt-LT" dirty="0"/>
          </a:p>
        </p:txBody>
      </p:sp>
      <p:pic>
        <p:nvPicPr>
          <p:cNvPr id="7170" name="Picture 2" descr="E:\holocaust\TerezínCremato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499992" cy="3375304"/>
          </a:xfrm>
          <a:prstGeom prst="rect">
            <a:avLst/>
          </a:prstGeom>
          <a:noFill/>
        </p:spPr>
      </p:pic>
      <p:pic>
        <p:nvPicPr>
          <p:cNvPr id="7171" name="Picture 3" descr="E:\holocaust\terezin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012" y="3789040"/>
            <a:ext cx="4091947" cy="3068960"/>
          </a:xfrm>
          <a:prstGeom prst="rect">
            <a:avLst/>
          </a:prstGeom>
          <a:noFill/>
        </p:spPr>
      </p:pic>
      <p:pic>
        <p:nvPicPr>
          <p:cNvPr id="7172" name="Picture 4" descr="E:\holocaust\terezi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3848621" cy="2537859"/>
          </a:xfrm>
          <a:prstGeom prst="rect">
            <a:avLst/>
          </a:prstGeom>
          <a:noFill/>
        </p:spPr>
      </p:pic>
    </p:spTree>
  </p:cSld>
  <p:clrMapOvr>
    <a:masterClrMapping/>
  </p:clrMapOvr>
  <p:transition advTm="2356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Majdanek</a:t>
            </a:r>
            <a:r>
              <a:rPr lang="en-US" dirty="0"/>
              <a:t> concentration </a:t>
            </a:r>
            <a:r>
              <a:rPr lang="en-US" dirty="0" smtClean="0"/>
              <a:t>camp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lt-LT" dirty="0"/>
          </a:p>
        </p:txBody>
      </p:sp>
      <p:pic>
        <p:nvPicPr>
          <p:cNvPr id="8194" name="Picture 2" descr="E:\holocaust\majdanek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3305324" cy="3340100"/>
          </a:xfrm>
          <a:prstGeom prst="rect">
            <a:avLst/>
          </a:prstGeom>
          <a:noFill/>
        </p:spPr>
      </p:pic>
      <p:pic>
        <p:nvPicPr>
          <p:cNvPr id="8195" name="Picture 3" descr="E:\holocaust\Majdanek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4606033" cy="3744417"/>
          </a:xfrm>
          <a:prstGeom prst="rect">
            <a:avLst/>
          </a:prstGeom>
          <a:noFill/>
        </p:spPr>
      </p:pic>
    </p:spTree>
  </p:cSld>
  <p:clrMapOvr>
    <a:masterClrMapping/>
  </p:clrMapOvr>
  <p:transition advTm="299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Bergen-Belsen concentration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lt-LT" dirty="0"/>
          </a:p>
        </p:txBody>
      </p:sp>
      <p:pic>
        <p:nvPicPr>
          <p:cNvPr id="9218" name="Picture 2" descr="E:\holocaust\Bel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2448" cy="2997870"/>
          </a:xfrm>
          <a:prstGeom prst="rect">
            <a:avLst/>
          </a:prstGeom>
          <a:noFill/>
        </p:spPr>
      </p:pic>
      <p:pic>
        <p:nvPicPr>
          <p:cNvPr id="9219" name="Picture 3" descr="E:\holocaust\belse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4067944" cy="2558948"/>
          </a:xfrm>
          <a:prstGeom prst="rect">
            <a:avLst/>
          </a:prstGeom>
          <a:noFill/>
        </p:spPr>
      </p:pic>
      <p:pic>
        <p:nvPicPr>
          <p:cNvPr id="9220" name="Picture 4" descr="E:\holocaust\belse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237729" cy="3284240"/>
          </a:xfrm>
          <a:prstGeom prst="rect">
            <a:avLst/>
          </a:prstGeom>
          <a:noFill/>
        </p:spPr>
      </p:pic>
    </p:spTree>
  </p:cSld>
  <p:clrMapOvr>
    <a:masterClrMapping/>
  </p:clrMapOvr>
  <p:transition advTm="2095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34</Words>
  <Application>Microsoft Office PowerPoint</Application>
  <PresentationFormat>On-screen Show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1945-01-27</vt:lpstr>
      <vt:lpstr>Auschwitz</vt:lpstr>
      <vt:lpstr> </vt:lpstr>
      <vt:lpstr>In Lithuania</vt:lpstr>
      <vt:lpstr>Yellow Star</vt:lpstr>
      <vt:lpstr>Stutthof</vt:lpstr>
      <vt:lpstr>Terezin</vt:lpstr>
      <vt:lpstr>Majdanek concentration camp</vt:lpstr>
      <vt:lpstr>Bergen-Belsen concentration camp</vt:lpstr>
      <vt:lpstr>Auschwitz Survivors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Kompiuteris</dc:creator>
  <cp:lastModifiedBy>Jolita</cp:lastModifiedBy>
  <cp:revision>11</cp:revision>
  <dcterms:created xsi:type="dcterms:W3CDTF">2015-01-22T18:11:23Z</dcterms:created>
  <dcterms:modified xsi:type="dcterms:W3CDTF">2015-01-24T15:07:57Z</dcterms:modified>
</cp:coreProperties>
</file>